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5.xml" ContentType="application/vnd.openxmlformats-officedocument.theme+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6.xml" ContentType="application/vnd.openxmlformats-officedocument.theme+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7.xml" ContentType="application/vnd.openxmlformats-officedocument.theme+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8.xml" ContentType="application/vnd.openxmlformats-officedocument.theme+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9.xml" ContentType="application/vnd.openxmlformats-officedocument.theme+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10.xml" ContentType="application/vnd.openxmlformats-officedocument.theme+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11.xml" ContentType="application/vnd.openxmlformats-officedocument.theme+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12.xml" ContentType="application/vnd.openxmlformats-officedocument.theme+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13.xml" ContentType="application/vnd.openxmlformats-officedocument.theme+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14.xml" ContentType="application/vnd.openxmlformats-officedocument.theme+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5.xml" ContentType="application/vnd.openxmlformats-officedocument.theme+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theme/theme16.xml" ContentType="application/vnd.openxmlformats-officedocument.theme+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theme/theme17.xml" ContentType="application/vnd.openxmlformats-officedocument.theme+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18.xml" ContentType="application/vnd.openxmlformats-officedocument.theme+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9.xml" ContentType="application/vnd.openxmlformats-officedocument.theme+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theme/theme20.xml" ContentType="application/vnd.openxmlformats-officedocument.theme+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theme/theme21.xml" ContentType="application/vnd.openxmlformats-officedocument.theme+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theme/theme22.xml" ContentType="application/vnd.openxmlformats-officedocument.theme+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theme/theme23.xml" ContentType="application/vnd.openxmlformats-officedocument.theme+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theme/theme24.xml" ContentType="application/vnd.openxmlformats-officedocument.theme+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theme/theme25.xml" ContentType="application/vnd.openxmlformats-officedocument.theme+xml"/>
  <Override PartName="/ppt/tags/tag748.xml" ContentType="application/vnd.openxmlformats-officedocument.presentationml.tags+xml"/>
  <Override PartName="/ppt/tags/tag749.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theme/theme26.xml" ContentType="application/vnd.openxmlformats-officedocument.theme+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theme/theme27.xml" ContentType="application/vnd.openxmlformats-officedocument.theme+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heme/theme28.xml" ContentType="application/vnd.openxmlformats-officedocument.theme+xml"/>
  <Override PartName="/ppt/tags/tag850.xml" ContentType="application/vnd.openxmlformats-officedocument.presentationml.tags+xml"/>
  <Override PartName="/ppt/notesSlides/notesSlide1.xml" ContentType="application/vnd.openxmlformats-officedocument.presentationml.notesSlide+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notesSlides/notesSlide2.xml" ContentType="application/vnd.openxmlformats-officedocument.presentationml.notesSlide+xml"/>
  <Override PartName="/ppt/tags/tag867.xml" ContentType="application/vnd.openxmlformats-officedocument.presentationml.tags+xml"/>
  <Override PartName="/ppt/notesSlides/notesSlide3.xml" ContentType="application/vnd.openxmlformats-officedocument.presentationml.notesSlide+xml"/>
  <Override PartName="/ppt/tags/tag868.xml" ContentType="application/vnd.openxmlformats-officedocument.presentationml.tags+xml"/>
  <Override PartName="/ppt/tags/tag869.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notesSlides/notesSlide4.xml" ContentType="application/vnd.openxmlformats-officedocument.presentationml.notesSlide+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notesSlides/notesSlide5.xml" ContentType="application/vnd.openxmlformats-officedocument.presentationml.notesSlide+xml"/>
  <Override PartName="/ppt/tags/tag8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notesSlides/notesSlide6.xml" ContentType="application/vnd.openxmlformats-officedocument.presentationml.notesSlide+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0.xml" ContentType="application/vnd.openxmlformats-officedocument.presentationml.tags+xml"/>
  <Override PartName="/ppt/notesSlides/notesSlide7.xml" ContentType="application/vnd.openxmlformats-officedocument.presentationml.notesSlide+xml"/>
  <Override PartName="/ppt/tags/tag911.xml" ContentType="application/vnd.openxmlformats-officedocument.presentationml.tags+xml"/>
  <Override PartName="/ppt/tags/tag912.xml" ContentType="application/vnd.openxmlformats-officedocument.presentationml.tags+xml"/>
  <Override PartName="/ppt/notesSlides/notesSlide8.xml" ContentType="application/vnd.openxmlformats-officedocument.presentationml.notesSlide+xml"/>
  <Override PartName="/ppt/tags/tag913.xml" ContentType="application/vnd.openxmlformats-officedocument.presentationml.tags+xml"/>
  <Override PartName="/ppt/tags/tag914.xml" ContentType="application/vnd.openxmlformats-officedocument.presentationml.tags+xml"/>
  <Override PartName="/ppt/notesSlides/notesSlide9.xml" ContentType="application/vnd.openxmlformats-officedocument.presentationml.notesSlide+xml"/>
  <Override PartName="/ppt/tags/tag91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8" r:id="rId2"/>
    <p:sldMasterId id="2147483665" r:id="rId3"/>
    <p:sldMasterId id="2147483673" r:id="rId4"/>
    <p:sldMasterId id="2147483681" r:id="rId5"/>
    <p:sldMasterId id="2147483689" r:id="rId6"/>
    <p:sldMasterId id="2147483697" r:id="rId7"/>
    <p:sldMasterId id="2147483705" r:id="rId8"/>
    <p:sldMasterId id="2147483713" r:id="rId9"/>
    <p:sldMasterId id="2147483721" r:id="rId10"/>
    <p:sldMasterId id="2147483729" r:id="rId11"/>
    <p:sldMasterId id="2147483737" r:id="rId12"/>
    <p:sldMasterId id="2147483746" r:id="rId13"/>
    <p:sldMasterId id="2147483755" r:id="rId14"/>
    <p:sldMasterId id="2147483764" r:id="rId15"/>
    <p:sldMasterId id="2147483773" r:id="rId16"/>
    <p:sldMasterId id="2147483782" r:id="rId17"/>
    <p:sldMasterId id="2147483791" r:id="rId18"/>
    <p:sldMasterId id="2147483801" r:id="rId19"/>
    <p:sldMasterId id="2147483810" r:id="rId20"/>
    <p:sldMasterId id="2147483819" r:id="rId21"/>
    <p:sldMasterId id="2147483828" r:id="rId22"/>
    <p:sldMasterId id="2147483837" r:id="rId23"/>
    <p:sldMasterId id="2147483846" r:id="rId24"/>
    <p:sldMasterId id="2147483855" r:id="rId25"/>
    <p:sldMasterId id="2147483865" r:id="rId26"/>
    <p:sldMasterId id="2147483875" r:id="rId27"/>
  </p:sldMasterIdLst>
  <p:notesMasterIdLst>
    <p:notesMasterId r:id="rId89"/>
  </p:notesMasterIdLst>
  <p:sldIdLst>
    <p:sldId id="262" r:id="rId28"/>
    <p:sldId id="318" r:id="rId29"/>
    <p:sldId id="269" r:id="rId30"/>
    <p:sldId id="445" r:id="rId31"/>
    <p:sldId id="294" r:id="rId32"/>
    <p:sldId id="314" r:id="rId33"/>
    <p:sldId id="315" r:id="rId34"/>
    <p:sldId id="364" r:id="rId35"/>
    <p:sldId id="316" r:id="rId36"/>
    <p:sldId id="454" r:id="rId37"/>
    <p:sldId id="444" r:id="rId38"/>
    <p:sldId id="446" r:id="rId39"/>
    <p:sldId id="447" r:id="rId40"/>
    <p:sldId id="448" r:id="rId41"/>
    <p:sldId id="449" r:id="rId42"/>
    <p:sldId id="450" r:id="rId43"/>
    <p:sldId id="451" r:id="rId44"/>
    <p:sldId id="452" r:id="rId45"/>
    <p:sldId id="453" r:id="rId46"/>
    <p:sldId id="438" r:id="rId47"/>
    <p:sldId id="439" r:id="rId48"/>
    <p:sldId id="440" r:id="rId49"/>
    <p:sldId id="441" r:id="rId50"/>
    <p:sldId id="442" r:id="rId51"/>
    <p:sldId id="443" r:id="rId52"/>
    <p:sldId id="455" r:id="rId53"/>
    <p:sldId id="462" r:id="rId54"/>
    <p:sldId id="479" r:id="rId55"/>
    <p:sldId id="464" r:id="rId56"/>
    <p:sldId id="465" r:id="rId57"/>
    <p:sldId id="466" r:id="rId58"/>
    <p:sldId id="480" r:id="rId59"/>
    <p:sldId id="481" r:id="rId60"/>
    <p:sldId id="467" r:id="rId61"/>
    <p:sldId id="468" r:id="rId62"/>
    <p:sldId id="469" r:id="rId63"/>
    <p:sldId id="470" r:id="rId64"/>
    <p:sldId id="476" r:id="rId65"/>
    <p:sldId id="293" r:id="rId66"/>
    <p:sldId id="276" r:id="rId67"/>
    <p:sldId id="331" r:id="rId68"/>
    <p:sldId id="332" r:id="rId69"/>
    <p:sldId id="333" r:id="rId70"/>
    <p:sldId id="334" r:id="rId71"/>
    <p:sldId id="335" r:id="rId72"/>
    <p:sldId id="336" r:id="rId73"/>
    <p:sldId id="337" r:id="rId74"/>
    <p:sldId id="338" r:id="rId75"/>
    <p:sldId id="339" r:id="rId76"/>
    <p:sldId id="340" r:id="rId77"/>
    <p:sldId id="341" r:id="rId78"/>
    <p:sldId id="342" r:id="rId79"/>
    <p:sldId id="347" r:id="rId80"/>
    <p:sldId id="348" r:id="rId81"/>
    <p:sldId id="434" r:id="rId82"/>
    <p:sldId id="456" r:id="rId83"/>
    <p:sldId id="457" r:id="rId84"/>
    <p:sldId id="458" r:id="rId85"/>
    <p:sldId id="459" r:id="rId86"/>
    <p:sldId id="460" r:id="rId87"/>
    <p:sldId id="461" r:id="rId88"/>
  </p:sldIdLst>
  <p:sldSz cx="12192000" cy="6858000"/>
  <p:notesSz cx="6858000" cy="9144000"/>
  <p:custDataLst>
    <p:tags r:id="rId9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20" userDrawn="1">
          <p15:clr>
            <a:srgbClr val="A4A3A4"/>
          </p15:clr>
        </p15:guide>
        <p15:guide id="2" pos="3851"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yaSun" initials="m" lastIdx="7"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E21AF"/>
    <a:srgbClr val="E8FAFA"/>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117" d="100"/>
          <a:sy n="117" d="100"/>
        </p:scale>
        <p:origin x="420" y="84"/>
      </p:cViewPr>
      <p:guideLst>
        <p:guide orient="horz" pos="2220"/>
        <p:guide pos="3851"/>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Master" Target="slideMasters/slideMaster26.xml"/><Relationship Id="rId39" Type="http://schemas.openxmlformats.org/officeDocument/2006/relationships/slide" Target="slides/slide12.xml"/><Relationship Id="rId21" Type="http://schemas.openxmlformats.org/officeDocument/2006/relationships/slideMaster" Target="slideMasters/slideMaster21.xml"/><Relationship Id="rId34" Type="http://schemas.openxmlformats.org/officeDocument/2006/relationships/slide" Target="slides/slide7.xml"/><Relationship Id="rId42" Type="http://schemas.openxmlformats.org/officeDocument/2006/relationships/slide" Target="slides/slide15.xml"/><Relationship Id="rId47" Type="http://schemas.openxmlformats.org/officeDocument/2006/relationships/slide" Target="slides/slide20.xml"/><Relationship Id="rId50" Type="http://schemas.openxmlformats.org/officeDocument/2006/relationships/slide" Target="slides/slide23.xml"/><Relationship Id="rId55" Type="http://schemas.openxmlformats.org/officeDocument/2006/relationships/slide" Target="slides/slide28.xml"/><Relationship Id="rId63" Type="http://schemas.openxmlformats.org/officeDocument/2006/relationships/slide" Target="slides/slide36.xml"/><Relationship Id="rId68" Type="http://schemas.openxmlformats.org/officeDocument/2006/relationships/slide" Target="slides/slide41.xml"/><Relationship Id="rId76" Type="http://schemas.openxmlformats.org/officeDocument/2006/relationships/slide" Target="slides/slide49.xml"/><Relationship Id="rId84" Type="http://schemas.openxmlformats.org/officeDocument/2006/relationships/slide" Target="slides/slide57.xml"/><Relationship Id="rId89" Type="http://schemas.openxmlformats.org/officeDocument/2006/relationships/notesMaster" Target="notesMasters/notesMaster1.xml"/><Relationship Id="rId7" Type="http://schemas.openxmlformats.org/officeDocument/2006/relationships/slideMaster" Target="slideMasters/slideMaster7.xml"/><Relationship Id="rId71" Type="http://schemas.openxmlformats.org/officeDocument/2006/relationships/slide" Target="slides/slide44.xml"/><Relationship Id="rId92"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2.xml"/><Relationship Id="rId11" Type="http://schemas.openxmlformats.org/officeDocument/2006/relationships/slideMaster" Target="slideMasters/slideMaster11.xml"/><Relationship Id="rId24" Type="http://schemas.openxmlformats.org/officeDocument/2006/relationships/slideMaster" Target="slideMasters/slideMaster24.xml"/><Relationship Id="rId32" Type="http://schemas.openxmlformats.org/officeDocument/2006/relationships/slide" Target="slides/slide5.xml"/><Relationship Id="rId37" Type="http://schemas.openxmlformats.org/officeDocument/2006/relationships/slide" Target="slides/slide10.xml"/><Relationship Id="rId40" Type="http://schemas.openxmlformats.org/officeDocument/2006/relationships/slide" Target="slides/slide13.xml"/><Relationship Id="rId45" Type="http://schemas.openxmlformats.org/officeDocument/2006/relationships/slide" Target="slides/slide18.xml"/><Relationship Id="rId53" Type="http://schemas.openxmlformats.org/officeDocument/2006/relationships/slide" Target="slides/slide26.xml"/><Relationship Id="rId58" Type="http://schemas.openxmlformats.org/officeDocument/2006/relationships/slide" Target="slides/slide31.xml"/><Relationship Id="rId66" Type="http://schemas.openxmlformats.org/officeDocument/2006/relationships/slide" Target="slides/slide39.xml"/><Relationship Id="rId74" Type="http://schemas.openxmlformats.org/officeDocument/2006/relationships/slide" Target="slides/slide47.xml"/><Relationship Id="rId79" Type="http://schemas.openxmlformats.org/officeDocument/2006/relationships/slide" Target="slides/slide52.xml"/><Relationship Id="rId87" Type="http://schemas.openxmlformats.org/officeDocument/2006/relationships/slide" Target="slides/slide60.xml"/><Relationship Id="rId5" Type="http://schemas.openxmlformats.org/officeDocument/2006/relationships/slideMaster" Target="slideMasters/slideMaster5.xml"/><Relationship Id="rId61" Type="http://schemas.openxmlformats.org/officeDocument/2006/relationships/slide" Target="slides/slide34.xml"/><Relationship Id="rId82" Type="http://schemas.openxmlformats.org/officeDocument/2006/relationships/slide" Target="slides/slide55.xml"/><Relationship Id="rId90" Type="http://schemas.openxmlformats.org/officeDocument/2006/relationships/tags" Target="tags/tag1.xml"/><Relationship Id="rId95" Type="http://schemas.openxmlformats.org/officeDocument/2006/relationships/tableStyles" Target="tableStyles.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30" Type="http://schemas.openxmlformats.org/officeDocument/2006/relationships/slide" Target="slides/slide3.xml"/><Relationship Id="rId35" Type="http://schemas.openxmlformats.org/officeDocument/2006/relationships/slide" Target="slides/slide8.xml"/><Relationship Id="rId43" Type="http://schemas.openxmlformats.org/officeDocument/2006/relationships/slide" Target="slides/slide16.xml"/><Relationship Id="rId48" Type="http://schemas.openxmlformats.org/officeDocument/2006/relationships/slide" Target="slides/slide21.xml"/><Relationship Id="rId56" Type="http://schemas.openxmlformats.org/officeDocument/2006/relationships/slide" Target="slides/slide29.xml"/><Relationship Id="rId64" Type="http://schemas.openxmlformats.org/officeDocument/2006/relationships/slide" Target="slides/slide37.xml"/><Relationship Id="rId69" Type="http://schemas.openxmlformats.org/officeDocument/2006/relationships/slide" Target="slides/slide42.xml"/><Relationship Id="rId77" Type="http://schemas.openxmlformats.org/officeDocument/2006/relationships/slide" Target="slides/slide50.xml"/><Relationship Id="rId8" Type="http://schemas.openxmlformats.org/officeDocument/2006/relationships/slideMaster" Target="slideMasters/slideMaster8.xml"/><Relationship Id="rId51" Type="http://schemas.openxmlformats.org/officeDocument/2006/relationships/slide" Target="slides/slide24.xml"/><Relationship Id="rId72" Type="http://schemas.openxmlformats.org/officeDocument/2006/relationships/slide" Target="slides/slide45.xml"/><Relationship Id="rId80" Type="http://schemas.openxmlformats.org/officeDocument/2006/relationships/slide" Target="slides/slide53.xml"/><Relationship Id="rId85" Type="http://schemas.openxmlformats.org/officeDocument/2006/relationships/slide" Target="slides/slide58.xml"/><Relationship Id="rId93"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 Target="slides/slide6.xml"/><Relationship Id="rId38" Type="http://schemas.openxmlformats.org/officeDocument/2006/relationships/slide" Target="slides/slide11.xml"/><Relationship Id="rId46" Type="http://schemas.openxmlformats.org/officeDocument/2006/relationships/slide" Target="slides/slide19.xml"/><Relationship Id="rId59" Type="http://schemas.openxmlformats.org/officeDocument/2006/relationships/slide" Target="slides/slide32.xml"/><Relationship Id="rId67" Type="http://schemas.openxmlformats.org/officeDocument/2006/relationships/slide" Target="slides/slide40.xml"/><Relationship Id="rId20" Type="http://schemas.openxmlformats.org/officeDocument/2006/relationships/slideMaster" Target="slideMasters/slideMaster20.xml"/><Relationship Id="rId41" Type="http://schemas.openxmlformats.org/officeDocument/2006/relationships/slide" Target="slides/slide14.xml"/><Relationship Id="rId54" Type="http://schemas.openxmlformats.org/officeDocument/2006/relationships/slide" Target="slides/slide27.xml"/><Relationship Id="rId62" Type="http://schemas.openxmlformats.org/officeDocument/2006/relationships/slide" Target="slides/slide35.xml"/><Relationship Id="rId70" Type="http://schemas.openxmlformats.org/officeDocument/2006/relationships/slide" Target="slides/slide43.xml"/><Relationship Id="rId75" Type="http://schemas.openxmlformats.org/officeDocument/2006/relationships/slide" Target="slides/slide48.xml"/><Relationship Id="rId83" Type="http://schemas.openxmlformats.org/officeDocument/2006/relationships/slide" Target="slides/slide56.xml"/><Relationship Id="rId88" Type="http://schemas.openxmlformats.org/officeDocument/2006/relationships/slide" Target="slides/slide61.xml"/><Relationship Id="rId9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 Target="slides/slide1.xml"/><Relationship Id="rId36" Type="http://schemas.openxmlformats.org/officeDocument/2006/relationships/slide" Target="slides/slide9.xml"/><Relationship Id="rId49" Type="http://schemas.openxmlformats.org/officeDocument/2006/relationships/slide" Target="slides/slide22.xml"/><Relationship Id="rId57" Type="http://schemas.openxmlformats.org/officeDocument/2006/relationships/slide" Target="slides/slide30.xml"/><Relationship Id="rId10" Type="http://schemas.openxmlformats.org/officeDocument/2006/relationships/slideMaster" Target="slideMasters/slideMaster10.xml"/><Relationship Id="rId31" Type="http://schemas.openxmlformats.org/officeDocument/2006/relationships/slide" Target="slides/slide4.xml"/><Relationship Id="rId44" Type="http://schemas.openxmlformats.org/officeDocument/2006/relationships/slide" Target="slides/slide17.xml"/><Relationship Id="rId52" Type="http://schemas.openxmlformats.org/officeDocument/2006/relationships/slide" Target="slides/slide25.xml"/><Relationship Id="rId60" Type="http://schemas.openxmlformats.org/officeDocument/2006/relationships/slide" Target="slides/slide33.xml"/><Relationship Id="rId65" Type="http://schemas.openxmlformats.org/officeDocument/2006/relationships/slide" Target="slides/slide38.xml"/><Relationship Id="rId73" Type="http://schemas.openxmlformats.org/officeDocument/2006/relationships/slide" Target="slides/slide46.xml"/><Relationship Id="rId78" Type="http://schemas.openxmlformats.org/officeDocument/2006/relationships/slide" Target="slides/slide51.xml"/><Relationship Id="rId81" Type="http://schemas.openxmlformats.org/officeDocument/2006/relationships/slide" Target="slides/slide54.xml"/><Relationship Id="rId86" Type="http://schemas.openxmlformats.org/officeDocument/2006/relationships/slide" Target="slides/slide59.xml"/><Relationship Id="rId9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2023/8/11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7343349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1</a:t>
            </a:fld>
            <a:endParaRPr lang="zh-CN" altLang="en-US"/>
          </a:p>
        </p:txBody>
      </p:sp>
    </p:spTree>
    <p:extLst>
      <p:ext uri="{BB962C8B-B14F-4D97-AF65-F5344CB8AC3E}">
        <p14:creationId xmlns:p14="http://schemas.microsoft.com/office/powerpoint/2010/main" val="41863750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7695D80-81E5-4A27-8FB4-38592ED0CDB3}" type="slidenum">
              <a:rPr lang="zh-CN" altLang="en-US" smtClean="0"/>
              <a:t>4</a:t>
            </a:fld>
            <a:endParaRPr lang="zh-CN" altLang="en-US"/>
          </a:p>
        </p:txBody>
      </p:sp>
    </p:spTree>
    <p:extLst>
      <p:ext uri="{BB962C8B-B14F-4D97-AF65-F5344CB8AC3E}">
        <p14:creationId xmlns:p14="http://schemas.microsoft.com/office/powerpoint/2010/main" val="41226570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25772316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4994912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26</a:t>
            </a:fld>
            <a:endParaRPr lang="zh-CN" altLang="en-US"/>
          </a:p>
        </p:txBody>
      </p:sp>
    </p:spTree>
    <p:extLst>
      <p:ext uri="{BB962C8B-B14F-4D97-AF65-F5344CB8AC3E}">
        <p14:creationId xmlns:p14="http://schemas.microsoft.com/office/powerpoint/2010/main" val="14140351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39</a:t>
            </a:fld>
            <a:endParaRPr lang="zh-CN" altLang="en-US"/>
          </a:p>
        </p:txBody>
      </p:sp>
    </p:spTree>
    <p:extLst>
      <p:ext uri="{BB962C8B-B14F-4D97-AF65-F5344CB8AC3E}">
        <p14:creationId xmlns:p14="http://schemas.microsoft.com/office/powerpoint/2010/main" val="21852569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56</a:t>
            </a:fld>
            <a:endParaRPr lang="zh-CN" altLang="en-US"/>
          </a:p>
        </p:txBody>
      </p:sp>
    </p:spTree>
    <p:extLst>
      <p:ext uri="{BB962C8B-B14F-4D97-AF65-F5344CB8AC3E}">
        <p14:creationId xmlns:p14="http://schemas.microsoft.com/office/powerpoint/2010/main" val="15443499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58</a:t>
            </a:fld>
            <a:endParaRPr lang="zh-CN" altLang="en-US"/>
          </a:p>
        </p:txBody>
      </p:sp>
    </p:spTree>
    <p:extLst>
      <p:ext uri="{BB962C8B-B14F-4D97-AF65-F5344CB8AC3E}">
        <p14:creationId xmlns:p14="http://schemas.microsoft.com/office/powerpoint/2010/main" val="20658451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60</a:t>
            </a:fld>
            <a:endParaRPr lang="zh-CN" altLang="en-US"/>
          </a:p>
        </p:txBody>
      </p:sp>
    </p:spTree>
    <p:extLst>
      <p:ext uri="{BB962C8B-B14F-4D97-AF65-F5344CB8AC3E}">
        <p14:creationId xmlns:p14="http://schemas.microsoft.com/office/powerpoint/2010/main" val="265054213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slideMaster" Target="../slideMasters/slideMaster2.xml"/><Relationship Id="rId5" Type="http://schemas.openxmlformats.org/officeDocument/2006/relationships/tags" Target="../tags/tag45.xml"/><Relationship Id="rId4" Type="http://schemas.openxmlformats.org/officeDocument/2006/relationships/tags" Target="../tags/tag44.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01.xml.rels><?xml version="1.0" encoding="UTF-8" standalone="yes"?>
<Relationships xmlns="http://schemas.openxmlformats.org/package/2006/relationships"><Relationship Id="rId3" Type="http://schemas.openxmlformats.org/officeDocument/2006/relationships/tags" Target="../tags/tag400.xml"/><Relationship Id="rId2" Type="http://schemas.openxmlformats.org/officeDocument/2006/relationships/tags" Target="../tags/tag399.xml"/><Relationship Id="rId1" Type="http://schemas.openxmlformats.org/officeDocument/2006/relationships/tags" Target="../tags/tag398.xml"/><Relationship Id="rId5" Type="http://schemas.openxmlformats.org/officeDocument/2006/relationships/slideMaster" Target="../slideMasters/slideMaster14.xml"/><Relationship Id="rId4" Type="http://schemas.openxmlformats.org/officeDocument/2006/relationships/tags" Target="../tags/tag401.xml"/></Relationships>
</file>

<file path=ppt/slideLayouts/_rels/slideLayout102.xml.rels><?xml version="1.0" encoding="UTF-8" standalone="yes"?>
<Relationships xmlns="http://schemas.openxmlformats.org/package/2006/relationships"><Relationship Id="rId3" Type="http://schemas.openxmlformats.org/officeDocument/2006/relationships/tags" Target="../tags/tag404.xml"/><Relationship Id="rId7" Type="http://schemas.openxmlformats.org/officeDocument/2006/relationships/slideMaster" Target="../slideMasters/slideMaster14.xml"/><Relationship Id="rId2" Type="http://schemas.openxmlformats.org/officeDocument/2006/relationships/tags" Target="../tags/tag403.xml"/><Relationship Id="rId1" Type="http://schemas.openxmlformats.org/officeDocument/2006/relationships/tags" Target="../tags/tag402.xml"/><Relationship Id="rId6" Type="http://schemas.openxmlformats.org/officeDocument/2006/relationships/tags" Target="../tags/tag407.xml"/><Relationship Id="rId5" Type="http://schemas.openxmlformats.org/officeDocument/2006/relationships/tags" Target="../tags/tag406.xml"/><Relationship Id="rId4" Type="http://schemas.openxmlformats.org/officeDocument/2006/relationships/tags" Target="../tags/tag405.xml"/></Relationships>
</file>

<file path=ppt/slideLayouts/_rels/slideLayout103.xml.rels><?xml version="1.0" encoding="UTF-8" standalone="yes"?>
<Relationships xmlns="http://schemas.openxmlformats.org/package/2006/relationships"><Relationship Id="rId3" Type="http://schemas.openxmlformats.org/officeDocument/2006/relationships/tags" Target="../tags/tag415.xml"/><Relationship Id="rId2" Type="http://schemas.openxmlformats.org/officeDocument/2006/relationships/tags" Target="../tags/tag414.xml"/><Relationship Id="rId1" Type="http://schemas.openxmlformats.org/officeDocument/2006/relationships/tags" Target="../tags/tag413.xml"/><Relationship Id="rId6" Type="http://schemas.openxmlformats.org/officeDocument/2006/relationships/slideMaster" Target="../slideMasters/slideMaster15.xml"/><Relationship Id="rId5" Type="http://schemas.openxmlformats.org/officeDocument/2006/relationships/tags" Target="../tags/tag417.xml"/><Relationship Id="rId4" Type="http://schemas.openxmlformats.org/officeDocument/2006/relationships/tags" Target="../tags/tag416.xml"/></Relationships>
</file>

<file path=ppt/slideLayouts/_rels/slideLayout104.xml.rels><?xml version="1.0" encoding="UTF-8" standalone="yes"?>
<Relationships xmlns="http://schemas.openxmlformats.org/package/2006/relationships"><Relationship Id="rId3" Type="http://schemas.openxmlformats.org/officeDocument/2006/relationships/tags" Target="../tags/tag420.xml"/><Relationship Id="rId2" Type="http://schemas.openxmlformats.org/officeDocument/2006/relationships/tags" Target="../tags/tag419.xml"/><Relationship Id="rId1" Type="http://schemas.openxmlformats.org/officeDocument/2006/relationships/tags" Target="../tags/tag418.xml"/><Relationship Id="rId6" Type="http://schemas.openxmlformats.org/officeDocument/2006/relationships/slideMaster" Target="../slideMasters/slideMaster15.xml"/><Relationship Id="rId5" Type="http://schemas.openxmlformats.org/officeDocument/2006/relationships/tags" Target="../tags/tag422.xml"/><Relationship Id="rId4" Type="http://schemas.openxmlformats.org/officeDocument/2006/relationships/tags" Target="../tags/tag421.xml"/></Relationships>
</file>

<file path=ppt/slideLayouts/_rels/slideLayout105.xml.rels><?xml version="1.0" encoding="UTF-8" standalone="yes"?>
<Relationships xmlns="http://schemas.openxmlformats.org/package/2006/relationships"><Relationship Id="rId3" Type="http://schemas.openxmlformats.org/officeDocument/2006/relationships/tags" Target="../tags/tag425.xml"/><Relationship Id="rId2" Type="http://schemas.openxmlformats.org/officeDocument/2006/relationships/tags" Target="../tags/tag424.xml"/><Relationship Id="rId1" Type="http://schemas.openxmlformats.org/officeDocument/2006/relationships/tags" Target="../tags/tag423.xml"/><Relationship Id="rId5" Type="http://schemas.openxmlformats.org/officeDocument/2006/relationships/slideMaster" Target="../slideMasters/slideMaster15.xml"/><Relationship Id="rId4" Type="http://schemas.openxmlformats.org/officeDocument/2006/relationships/tags" Target="../tags/tag426.xml"/></Relationships>
</file>

<file path=ppt/slideLayouts/_rels/slideLayout106.xml.rels><?xml version="1.0" encoding="UTF-8" standalone="yes"?>
<Relationships xmlns="http://schemas.openxmlformats.org/package/2006/relationships"><Relationship Id="rId3" Type="http://schemas.openxmlformats.org/officeDocument/2006/relationships/tags" Target="../tags/tag429.xml"/><Relationship Id="rId2" Type="http://schemas.openxmlformats.org/officeDocument/2006/relationships/tags" Target="../tags/tag428.xml"/><Relationship Id="rId1" Type="http://schemas.openxmlformats.org/officeDocument/2006/relationships/tags" Target="../tags/tag427.xml"/><Relationship Id="rId6" Type="http://schemas.openxmlformats.org/officeDocument/2006/relationships/slideMaster" Target="../slideMasters/slideMaster15.xml"/><Relationship Id="rId5" Type="http://schemas.openxmlformats.org/officeDocument/2006/relationships/tags" Target="../tags/tag431.xml"/><Relationship Id="rId4" Type="http://schemas.openxmlformats.org/officeDocument/2006/relationships/tags" Target="../tags/tag43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09.xml.rels><?xml version="1.0" encoding="UTF-8" standalone="yes"?>
<Relationships xmlns="http://schemas.openxmlformats.org/package/2006/relationships"><Relationship Id="rId3" Type="http://schemas.openxmlformats.org/officeDocument/2006/relationships/tags" Target="../tags/tag434.xml"/><Relationship Id="rId2" Type="http://schemas.openxmlformats.org/officeDocument/2006/relationships/tags" Target="../tags/tag433.xml"/><Relationship Id="rId1" Type="http://schemas.openxmlformats.org/officeDocument/2006/relationships/tags" Target="../tags/tag432.xml"/><Relationship Id="rId5" Type="http://schemas.openxmlformats.org/officeDocument/2006/relationships/slideMaster" Target="../slideMasters/slideMaster15.xml"/><Relationship Id="rId4" Type="http://schemas.openxmlformats.org/officeDocument/2006/relationships/tags" Target="../tags/tag435.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slideMaster" Target="../slideMasters/slideMaster2.xml"/><Relationship Id="rId5" Type="http://schemas.openxmlformats.org/officeDocument/2006/relationships/tags" Target="../tags/tag50.xml"/><Relationship Id="rId4" Type="http://schemas.openxmlformats.org/officeDocument/2006/relationships/tags" Target="../tags/tag49.xml"/></Relationships>
</file>

<file path=ppt/slideLayouts/_rels/slideLayout110.xml.rels><?xml version="1.0" encoding="UTF-8" standalone="yes"?>
<Relationships xmlns="http://schemas.openxmlformats.org/package/2006/relationships"><Relationship Id="rId3" Type="http://schemas.openxmlformats.org/officeDocument/2006/relationships/tags" Target="../tags/tag438.xml"/><Relationship Id="rId7" Type="http://schemas.openxmlformats.org/officeDocument/2006/relationships/slideMaster" Target="../slideMasters/slideMaster15.xml"/><Relationship Id="rId2" Type="http://schemas.openxmlformats.org/officeDocument/2006/relationships/tags" Target="../tags/tag437.xml"/><Relationship Id="rId1" Type="http://schemas.openxmlformats.org/officeDocument/2006/relationships/tags" Target="../tags/tag436.xml"/><Relationship Id="rId6" Type="http://schemas.openxmlformats.org/officeDocument/2006/relationships/tags" Target="../tags/tag441.xml"/><Relationship Id="rId5" Type="http://schemas.openxmlformats.org/officeDocument/2006/relationships/tags" Target="../tags/tag440.xml"/><Relationship Id="rId4" Type="http://schemas.openxmlformats.org/officeDocument/2006/relationships/tags" Target="../tags/tag439.xml"/></Relationships>
</file>

<file path=ppt/slideLayouts/_rels/slideLayout111.xml.rels><?xml version="1.0" encoding="UTF-8" standalone="yes"?>
<Relationships xmlns="http://schemas.openxmlformats.org/package/2006/relationships"><Relationship Id="rId3" Type="http://schemas.openxmlformats.org/officeDocument/2006/relationships/tags" Target="../tags/tag449.xml"/><Relationship Id="rId2" Type="http://schemas.openxmlformats.org/officeDocument/2006/relationships/tags" Target="../tags/tag448.xml"/><Relationship Id="rId1" Type="http://schemas.openxmlformats.org/officeDocument/2006/relationships/tags" Target="../tags/tag447.xml"/><Relationship Id="rId6" Type="http://schemas.openxmlformats.org/officeDocument/2006/relationships/slideMaster" Target="../slideMasters/slideMaster16.xml"/><Relationship Id="rId5" Type="http://schemas.openxmlformats.org/officeDocument/2006/relationships/tags" Target="../tags/tag451.xml"/><Relationship Id="rId4" Type="http://schemas.openxmlformats.org/officeDocument/2006/relationships/tags" Target="../tags/tag450.xml"/></Relationships>
</file>

<file path=ppt/slideLayouts/_rels/slideLayout112.xml.rels><?xml version="1.0" encoding="UTF-8" standalone="yes"?>
<Relationships xmlns="http://schemas.openxmlformats.org/package/2006/relationships"><Relationship Id="rId3" Type="http://schemas.openxmlformats.org/officeDocument/2006/relationships/tags" Target="../tags/tag454.xml"/><Relationship Id="rId2" Type="http://schemas.openxmlformats.org/officeDocument/2006/relationships/tags" Target="../tags/tag453.xml"/><Relationship Id="rId1" Type="http://schemas.openxmlformats.org/officeDocument/2006/relationships/tags" Target="../tags/tag452.xml"/><Relationship Id="rId6" Type="http://schemas.openxmlformats.org/officeDocument/2006/relationships/slideMaster" Target="../slideMasters/slideMaster16.xml"/><Relationship Id="rId5" Type="http://schemas.openxmlformats.org/officeDocument/2006/relationships/tags" Target="../tags/tag456.xml"/><Relationship Id="rId4" Type="http://schemas.openxmlformats.org/officeDocument/2006/relationships/tags" Target="../tags/tag455.xml"/></Relationships>
</file>

<file path=ppt/slideLayouts/_rels/slideLayout113.xml.rels><?xml version="1.0" encoding="UTF-8" standalone="yes"?>
<Relationships xmlns="http://schemas.openxmlformats.org/package/2006/relationships"><Relationship Id="rId3" Type="http://schemas.openxmlformats.org/officeDocument/2006/relationships/tags" Target="../tags/tag459.xml"/><Relationship Id="rId2" Type="http://schemas.openxmlformats.org/officeDocument/2006/relationships/tags" Target="../tags/tag458.xml"/><Relationship Id="rId1" Type="http://schemas.openxmlformats.org/officeDocument/2006/relationships/tags" Target="../tags/tag457.xml"/><Relationship Id="rId5" Type="http://schemas.openxmlformats.org/officeDocument/2006/relationships/slideMaster" Target="../slideMasters/slideMaster16.xml"/><Relationship Id="rId4" Type="http://schemas.openxmlformats.org/officeDocument/2006/relationships/tags" Target="../tags/tag460.xml"/></Relationships>
</file>

<file path=ppt/slideLayouts/_rels/slideLayout114.xml.rels><?xml version="1.0" encoding="UTF-8" standalone="yes"?>
<Relationships xmlns="http://schemas.openxmlformats.org/package/2006/relationships"><Relationship Id="rId3" Type="http://schemas.openxmlformats.org/officeDocument/2006/relationships/tags" Target="../tags/tag463.xml"/><Relationship Id="rId2" Type="http://schemas.openxmlformats.org/officeDocument/2006/relationships/tags" Target="../tags/tag462.xml"/><Relationship Id="rId1" Type="http://schemas.openxmlformats.org/officeDocument/2006/relationships/tags" Target="../tags/tag461.xml"/><Relationship Id="rId6" Type="http://schemas.openxmlformats.org/officeDocument/2006/relationships/slideMaster" Target="../slideMasters/slideMaster16.xml"/><Relationship Id="rId5" Type="http://schemas.openxmlformats.org/officeDocument/2006/relationships/tags" Target="../tags/tag465.xml"/><Relationship Id="rId4" Type="http://schemas.openxmlformats.org/officeDocument/2006/relationships/tags" Target="../tags/tag464.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17.xml.rels><?xml version="1.0" encoding="UTF-8" standalone="yes"?>
<Relationships xmlns="http://schemas.openxmlformats.org/package/2006/relationships"><Relationship Id="rId3" Type="http://schemas.openxmlformats.org/officeDocument/2006/relationships/tags" Target="../tags/tag468.xml"/><Relationship Id="rId2" Type="http://schemas.openxmlformats.org/officeDocument/2006/relationships/tags" Target="../tags/tag467.xml"/><Relationship Id="rId1" Type="http://schemas.openxmlformats.org/officeDocument/2006/relationships/tags" Target="../tags/tag466.xml"/><Relationship Id="rId5" Type="http://schemas.openxmlformats.org/officeDocument/2006/relationships/slideMaster" Target="../slideMasters/slideMaster16.xml"/><Relationship Id="rId4" Type="http://schemas.openxmlformats.org/officeDocument/2006/relationships/tags" Target="../tags/tag469.xml"/></Relationships>
</file>

<file path=ppt/slideLayouts/_rels/slideLayout118.xml.rels><?xml version="1.0" encoding="UTF-8" standalone="yes"?>
<Relationships xmlns="http://schemas.openxmlformats.org/package/2006/relationships"><Relationship Id="rId3" Type="http://schemas.openxmlformats.org/officeDocument/2006/relationships/tags" Target="../tags/tag472.xml"/><Relationship Id="rId7" Type="http://schemas.openxmlformats.org/officeDocument/2006/relationships/slideMaster" Target="../slideMasters/slideMaster16.xml"/><Relationship Id="rId2" Type="http://schemas.openxmlformats.org/officeDocument/2006/relationships/tags" Target="../tags/tag471.xml"/><Relationship Id="rId1" Type="http://schemas.openxmlformats.org/officeDocument/2006/relationships/tags" Target="../tags/tag470.xml"/><Relationship Id="rId6" Type="http://schemas.openxmlformats.org/officeDocument/2006/relationships/tags" Target="../tags/tag475.xml"/><Relationship Id="rId5" Type="http://schemas.openxmlformats.org/officeDocument/2006/relationships/tags" Target="../tags/tag474.xml"/><Relationship Id="rId4" Type="http://schemas.openxmlformats.org/officeDocument/2006/relationships/tags" Target="../tags/tag473.xml"/></Relationships>
</file>

<file path=ppt/slideLayouts/_rels/slideLayout119.xml.rels><?xml version="1.0" encoding="UTF-8" standalone="yes"?>
<Relationships xmlns="http://schemas.openxmlformats.org/package/2006/relationships"><Relationship Id="rId3" Type="http://schemas.openxmlformats.org/officeDocument/2006/relationships/tags" Target="../tags/tag483.xml"/><Relationship Id="rId2" Type="http://schemas.openxmlformats.org/officeDocument/2006/relationships/tags" Target="../tags/tag482.xml"/><Relationship Id="rId1" Type="http://schemas.openxmlformats.org/officeDocument/2006/relationships/tags" Target="../tags/tag481.xml"/><Relationship Id="rId6" Type="http://schemas.openxmlformats.org/officeDocument/2006/relationships/slideMaster" Target="../slideMasters/slideMaster17.xml"/><Relationship Id="rId5" Type="http://schemas.openxmlformats.org/officeDocument/2006/relationships/tags" Target="../tags/tag485.xml"/><Relationship Id="rId4" Type="http://schemas.openxmlformats.org/officeDocument/2006/relationships/tags" Target="../tags/tag484.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 Id="rId5" Type="http://schemas.openxmlformats.org/officeDocument/2006/relationships/slideMaster" Target="../slideMasters/slideMaster2.xml"/><Relationship Id="rId4" Type="http://schemas.openxmlformats.org/officeDocument/2006/relationships/tags" Target="../tags/tag54.xml"/></Relationships>
</file>

<file path=ppt/slideLayouts/_rels/slideLayout120.xml.rels><?xml version="1.0" encoding="UTF-8" standalone="yes"?>
<Relationships xmlns="http://schemas.openxmlformats.org/package/2006/relationships"><Relationship Id="rId3" Type="http://schemas.openxmlformats.org/officeDocument/2006/relationships/tags" Target="../tags/tag488.xml"/><Relationship Id="rId2" Type="http://schemas.openxmlformats.org/officeDocument/2006/relationships/tags" Target="../tags/tag487.xml"/><Relationship Id="rId1" Type="http://schemas.openxmlformats.org/officeDocument/2006/relationships/tags" Target="../tags/tag486.xml"/><Relationship Id="rId6" Type="http://schemas.openxmlformats.org/officeDocument/2006/relationships/slideMaster" Target="../slideMasters/slideMaster17.xml"/><Relationship Id="rId5" Type="http://schemas.openxmlformats.org/officeDocument/2006/relationships/tags" Target="../tags/tag490.xml"/><Relationship Id="rId4" Type="http://schemas.openxmlformats.org/officeDocument/2006/relationships/tags" Target="../tags/tag489.xml"/></Relationships>
</file>

<file path=ppt/slideLayouts/_rels/slideLayout121.xml.rels><?xml version="1.0" encoding="UTF-8" standalone="yes"?>
<Relationships xmlns="http://schemas.openxmlformats.org/package/2006/relationships"><Relationship Id="rId3" Type="http://schemas.openxmlformats.org/officeDocument/2006/relationships/tags" Target="../tags/tag493.xml"/><Relationship Id="rId2" Type="http://schemas.openxmlformats.org/officeDocument/2006/relationships/tags" Target="../tags/tag492.xml"/><Relationship Id="rId1" Type="http://schemas.openxmlformats.org/officeDocument/2006/relationships/tags" Target="../tags/tag491.xml"/><Relationship Id="rId5" Type="http://schemas.openxmlformats.org/officeDocument/2006/relationships/slideMaster" Target="../slideMasters/slideMaster17.xml"/><Relationship Id="rId4" Type="http://schemas.openxmlformats.org/officeDocument/2006/relationships/tags" Target="../tags/tag494.xml"/></Relationships>
</file>

<file path=ppt/slideLayouts/_rels/slideLayout122.xml.rels><?xml version="1.0" encoding="UTF-8" standalone="yes"?>
<Relationships xmlns="http://schemas.openxmlformats.org/package/2006/relationships"><Relationship Id="rId3" Type="http://schemas.openxmlformats.org/officeDocument/2006/relationships/tags" Target="../tags/tag497.xml"/><Relationship Id="rId2" Type="http://schemas.openxmlformats.org/officeDocument/2006/relationships/tags" Target="../tags/tag496.xml"/><Relationship Id="rId1" Type="http://schemas.openxmlformats.org/officeDocument/2006/relationships/tags" Target="../tags/tag495.xml"/><Relationship Id="rId6" Type="http://schemas.openxmlformats.org/officeDocument/2006/relationships/slideMaster" Target="../slideMasters/slideMaster17.xml"/><Relationship Id="rId5" Type="http://schemas.openxmlformats.org/officeDocument/2006/relationships/tags" Target="../tags/tag499.xml"/><Relationship Id="rId4" Type="http://schemas.openxmlformats.org/officeDocument/2006/relationships/tags" Target="../tags/tag498.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25.xml.rels><?xml version="1.0" encoding="UTF-8" standalone="yes"?>
<Relationships xmlns="http://schemas.openxmlformats.org/package/2006/relationships"><Relationship Id="rId3" Type="http://schemas.openxmlformats.org/officeDocument/2006/relationships/tags" Target="../tags/tag502.xml"/><Relationship Id="rId2" Type="http://schemas.openxmlformats.org/officeDocument/2006/relationships/tags" Target="../tags/tag501.xml"/><Relationship Id="rId1" Type="http://schemas.openxmlformats.org/officeDocument/2006/relationships/tags" Target="../tags/tag500.xml"/><Relationship Id="rId5" Type="http://schemas.openxmlformats.org/officeDocument/2006/relationships/slideMaster" Target="../slideMasters/slideMaster17.xml"/><Relationship Id="rId4" Type="http://schemas.openxmlformats.org/officeDocument/2006/relationships/tags" Target="../tags/tag503.xml"/></Relationships>
</file>

<file path=ppt/slideLayouts/_rels/slideLayout126.xml.rels><?xml version="1.0" encoding="UTF-8" standalone="yes"?>
<Relationships xmlns="http://schemas.openxmlformats.org/package/2006/relationships"><Relationship Id="rId3" Type="http://schemas.openxmlformats.org/officeDocument/2006/relationships/tags" Target="../tags/tag506.xml"/><Relationship Id="rId7" Type="http://schemas.openxmlformats.org/officeDocument/2006/relationships/slideMaster" Target="../slideMasters/slideMaster17.xml"/><Relationship Id="rId2" Type="http://schemas.openxmlformats.org/officeDocument/2006/relationships/tags" Target="../tags/tag505.xml"/><Relationship Id="rId1" Type="http://schemas.openxmlformats.org/officeDocument/2006/relationships/tags" Target="../tags/tag504.xml"/><Relationship Id="rId6" Type="http://schemas.openxmlformats.org/officeDocument/2006/relationships/tags" Target="../tags/tag509.xml"/><Relationship Id="rId5" Type="http://schemas.openxmlformats.org/officeDocument/2006/relationships/tags" Target="../tags/tag508.xml"/><Relationship Id="rId4" Type="http://schemas.openxmlformats.org/officeDocument/2006/relationships/tags" Target="../tags/tag507.xml"/></Relationships>
</file>

<file path=ppt/slideLayouts/_rels/slideLayout127.xml.rels><?xml version="1.0" encoding="UTF-8" standalone="yes"?>
<Relationships xmlns="http://schemas.openxmlformats.org/package/2006/relationships"><Relationship Id="rId3" Type="http://schemas.openxmlformats.org/officeDocument/2006/relationships/tags" Target="../tags/tag517.xml"/><Relationship Id="rId2" Type="http://schemas.openxmlformats.org/officeDocument/2006/relationships/tags" Target="../tags/tag516.xml"/><Relationship Id="rId1" Type="http://schemas.openxmlformats.org/officeDocument/2006/relationships/tags" Target="../tags/tag515.xml"/><Relationship Id="rId6" Type="http://schemas.openxmlformats.org/officeDocument/2006/relationships/slideMaster" Target="../slideMasters/slideMaster18.xml"/><Relationship Id="rId5" Type="http://schemas.openxmlformats.org/officeDocument/2006/relationships/tags" Target="../tags/tag519.xml"/><Relationship Id="rId4" Type="http://schemas.openxmlformats.org/officeDocument/2006/relationships/tags" Target="../tags/tag518.xml"/></Relationships>
</file>

<file path=ppt/slideLayouts/_rels/slideLayout128.xml.rels><?xml version="1.0" encoding="UTF-8" standalone="yes"?>
<Relationships xmlns="http://schemas.openxmlformats.org/package/2006/relationships"><Relationship Id="rId3" Type="http://schemas.openxmlformats.org/officeDocument/2006/relationships/tags" Target="../tags/tag522.xml"/><Relationship Id="rId2" Type="http://schemas.openxmlformats.org/officeDocument/2006/relationships/tags" Target="../tags/tag521.xml"/><Relationship Id="rId1" Type="http://schemas.openxmlformats.org/officeDocument/2006/relationships/tags" Target="../tags/tag520.xml"/><Relationship Id="rId6" Type="http://schemas.openxmlformats.org/officeDocument/2006/relationships/slideMaster" Target="../slideMasters/slideMaster18.xml"/><Relationship Id="rId5" Type="http://schemas.openxmlformats.org/officeDocument/2006/relationships/tags" Target="../tags/tag524.xml"/><Relationship Id="rId4" Type="http://schemas.openxmlformats.org/officeDocument/2006/relationships/tags" Target="../tags/tag523.xml"/></Relationships>
</file>

<file path=ppt/slideLayouts/_rels/slideLayout129.xml.rels><?xml version="1.0" encoding="UTF-8" standalone="yes"?>
<Relationships xmlns="http://schemas.openxmlformats.org/package/2006/relationships"><Relationship Id="rId3" Type="http://schemas.openxmlformats.org/officeDocument/2006/relationships/tags" Target="../tags/tag527.xml"/><Relationship Id="rId2" Type="http://schemas.openxmlformats.org/officeDocument/2006/relationships/tags" Target="../tags/tag526.xml"/><Relationship Id="rId1" Type="http://schemas.openxmlformats.org/officeDocument/2006/relationships/tags" Target="../tags/tag525.xml"/><Relationship Id="rId5" Type="http://schemas.openxmlformats.org/officeDocument/2006/relationships/slideMaster" Target="../slideMasters/slideMaster18.xml"/><Relationship Id="rId4" Type="http://schemas.openxmlformats.org/officeDocument/2006/relationships/tags" Target="../tags/tag528.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slideMaster" Target="../slideMasters/slideMaster2.xml"/><Relationship Id="rId5" Type="http://schemas.openxmlformats.org/officeDocument/2006/relationships/tags" Target="../tags/tag59.xml"/><Relationship Id="rId4" Type="http://schemas.openxmlformats.org/officeDocument/2006/relationships/tags" Target="../tags/tag58.xml"/></Relationships>
</file>

<file path=ppt/slideLayouts/_rels/slideLayout130.xml.rels><?xml version="1.0" encoding="UTF-8" standalone="yes"?>
<Relationships xmlns="http://schemas.openxmlformats.org/package/2006/relationships"><Relationship Id="rId3" Type="http://schemas.openxmlformats.org/officeDocument/2006/relationships/tags" Target="../tags/tag531.xml"/><Relationship Id="rId2" Type="http://schemas.openxmlformats.org/officeDocument/2006/relationships/tags" Target="../tags/tag530.xml"/><Relationship Id="rId1" Type="http://schemas.openxmlformats.org/officeDocument/2006/relationships/tags" Target="../tags/tag529.xml"/><Relationship Id="rId6" Type="http://schemas.openxmlformats.org/officeDocument/2006/relationships/slideMaster" Target="../slideMasters/slideMaster18.xml"/><Relationship Id="rId5" Type="http://schemas.openxmlformats.org/officeDocument/2006/relationships/tags" Target="../tags/tag533.xml"/><Relationship Id="rId4" Type="http://schemas.openxmlformats.org/officeDocument/2006/relationships/tags" Target="../tags/tag53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33.xml.rels><?xml version="1.0" encoding="UTF-8" standalone="yes"?>
<Relationships xmlns="http://schemas.openxmlformats.org/package/2006/relationships"><Relationship Id="rId3" Type="http://schemas.openxmlformats.org/officeDocument/2006/relationships/tags" Target="../tags/tag536.xml"/><Relationship Id="rId2" Type="http://schemas.openxmlformats.org/officeDocument/2006/relationships/tags" Target="../tags/tag535.xml"/><Relationship Id="rId1" Type="http://schemas.openxmlformats.org/officeDocument/2006/relationships/tags" Target="../tags/tag534.xml"/><Relationship Id="rId5" Type="http://schemas.openxmlformats.org/officeDocument/2006/relationships/slideMaster" Target="../slideMasters/slideMaster18.xml"/><Relationship Id="rId4" Type="http://schemas.openxmlformats.org/officeDocument/2006/relationships/tags" Target="../tags/tag537.xml"/></Relationships>
</file>

<file path=ppt/slideLayouts/_rels/slideLayout134.xml.rels><?xml version="1.0" encoding="UTF-8" standalone="yes"?>
<Relationships xmlns="http://schemas.openxmlformats.org/package/2006/relationships"><Relationship Id="rId3" Type="http://schemas.openxmlformats.org/officeDocument/2006/relationships/tags" Target="../tags/tag540.xml"/><Relationship Id="rId7" Type="http://schemas.openxmlformats.org/officeDocument/2006/relationships/slideMaster" Target="../slideMasters/slideMaster18.xml"/><Relationship Id="rId2" Type="http://schemas.openxmlformats.org/officeDocument/2006/relationships/tags" Target="../tags/tag539.xml"/><Relationship Id="rId1" Type="http://schemas.openxmlformats.org/officeDocument/2006/relationships/tags" Target="../tags/tag538.xml"/><Relationship Id="rId6" Type="http://schemas.openxmlformats.org/officeDocument/2006/relationships/tags" Target="../tags/tag543.xml"/><Relationship Id="rId5" Type="http://schemas.openxmlformats.org/officeDocument/2006/relationships/tags" Target="../tags/tag542.xml"/><Relationship Id="rId4" Type="http://schemas.openxmlformats.org/officeDocument/2006/relationships/tags" Target="../tags/tag54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36.xml.rels><?xml version="1.0" encoding="UTF-8" standalone="yes"?>
<Relationships xmlns="http://schemas.openxmlformats.org/package/2006/relationships"><Relationship Id="rId3" Type="http://schemas.openxmlformats.org/officeDocument/2006/relationships/tags" Target="../tags/tag551.xml"/><Relationship Id="rId2" Type="http://schemas.openxmlformats.org/officeDocument/2006/relationships/tags" Target="../tags/tag550.xml"/><Relationship Id="rId1" Type="http://schemas.openxmlformats.org/officeDocument/2006/relationships/tags" Target="../tags/tag549.xml"/><Relationship Id="rId6" Type="http://schemas.openxmlformats.org/officeDocument/2006/relationships/slideMaster" Target="../slideMasters/slideMaster19.xml"/><Relationship Id="rId5" Type="http://schemas.openxmlformats.org/officeDocument/2006/relationships/tags" Target="../tags/tag553.xml"/><Relationship Id="rId4" Type="http://schemas.openxmlformats.org/officeDocument/2006/relationships/tags" Target="../tags/tag552.xml"/></Relationships>
</file>

<file path=ppt/slideLayouts/_rels/slideLayout137.xml.rels><?xml version="1.0" encoding="UTF-8" standalone="yes"?>
<Relationships xmlns="http://schemas.openxmlformats.org/package/2006/relationships"><Relationship Id="rId3" Type="http://schemas.openxmlformats.org/officeDocument/2006/relationships/tags" Target="../tags/tag556.xml"/><Relationship Id="rId2" Type="http://schemas.openxmlformats.org/officeDocument/2006/relationships/tags" Target="../tags/tag555.xml"/><Relationship Id="rId1" Type="http://schemas.openxmlformats.org/officeDocument/2006/relationships/tags" Target="../tags/tag554.xml"/><Relationship Id="rId6" Type="http://schemas.openxmlformats.org/officeDocument/2006/relationships/slideMaster" Target="../slideMasters/slideMaster19.xml"/><Relationship Id="rId5" Type="http://schemas.openxmlformats.org/officeDocument/2006/relationships/tags" Target="../tags/tag558.xml"/><Relationship Id="rId4" Type="http://schemas.openxmlformats.org/officeDocument/2006/relationships/tags" Target="../tags/tag557.xml"/></Relationships>
</file>

<file path=ppt/slideLayouts/_rels/slideLayout138.xml.rels><?xml version="1.0" encoding="UTF-8" standalone="yes"?>
<Relationships xmlns="http://schemas.openxmlformats.org/package/2006/relationships"><Relationship Id="rId3" Type="http://schemas.openxmlformats.org/officeDocument/2006/relationships/tags" Target="../tags/tag561.xml"/><Relationship Id="rId2" Type="http://schemas.openxmlformats.org/officeDocument/2006/relationships/tags" Target="../tags/tag560.xml"/><Relationship Id="rId1" Type="http://schemas.openxmlformats.org/officeDocument/2006/relationships/tags" Target="../tags/tag559.xml"/><Relationship Id="rId5" Type="http://schemas.openxmlformats.org/officeDocument/2006/relationships/slideMaster" Target="../slideMasters/slideMaster19.xml"/><Relationship Id="rId4" Type="http://schemas.openxmlformats.org/officeDocument/2006/relationships/tags" Target="../tags/tag562.xml"/></Relationships>
</file>

<file path=ppt/slideLayouts/_rels/slideLayout139.xml.rels><?xml version="1.0" encoding="UTF-8" standalone="yes"?>
<Relationships xmlns="http://schemas.openxmlformats.org/package/2006/relationships"><Relationship Id="rId3" Type="http://schemas.openxmlformats.org/officeDocument/2006/relationships/tags" Target="../tags/tag565.xml"/><Relationship Id="rId2" Type="http://schemas.openxmlformats.org/officeDocument/2006/relationships/tags" Target="../tags/tag564.xml"/><Relationship Id="rId1" Type="http://schemas.openxmlformats.org/officeDocument/2006/relationships/tags" Target="../tags/tag563.xml"/><Relationship Id="rId6" Type="http://schemas.openxmlformats.org/officeDocument/2006/relationships/slideMaster" Target="../slideMasters/slideMaster19.xml"/><Relationship Id="rId5" Type="http://schemas.openxmlformats.org/officeDocument/2006/relationships/tags" Target="../tags/tag567.xml"/><Relationship Id="rId4" Type="http://schemas.openxmlformats.org/officeDocument/2006/relationships/tags" Target="../tags/tag56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42.xml.rels><?xml version="1.0" encoding="UTF-8" standalone="yes"?>
<Relationships xmlns="http://schemas.openxmlformats.org/package/2006/relationships"><Relationship Id="rId3" Type="http://schemas.openxmlformats.org/officeDocument/2006/relationships/tags" Target="../tags/tag570.xml"/><Relationship Id="rId2" Type="http://schemas.openxmlformats.org/officeDocument/2006/relationships/tags" Target="../tags/tag569.xml"/><Relationship Id="rId1" Type="http://schemas.openxmlformats.org/officeDocument/2006/relationships/tags" Target="../tags/tag568.xml"/><Relationship Id="rId5" Type="http://schemas.openxmlformats.org/officeDocument/2006/relationships/slideMaster" Target="../slideMasters/slideMaster19.xml"/><Relationship Id="rId4" Type="http://schemas.openxmlformats.org/officeDocument/2006/relationships/tags" Target="../tags/tag571.xml"/></Relationships>
</file>

<file path=ppt/slideLayouts/_rels/slideLayout143.xml.rels><?xml version="1.0" encoding="UTF-8" standalone="yes"?>
<Relationships xmlns="http://schemas.openxmlformats.org/package/2006/relationships"><Relationship Id="rId3" Type="http://schemas.openxmlformats.org/officeDocument/2006/relationships/tags" Target="../tags/tag574.xml"/><Relationship Id="rId7" Type="http://schemas.openxmlformats.org/officeDocument/2006/relationships/slideMaster" Target="../slideMasters/slideMaster19.xml"/><Relationship Id="rId2" Type="http://schemas.openxmlformats.org/officeDocument/2006/relationships/tags" Target="../tags/tag573.xml"/><Relationship Id="rId1" Type="http://schemas.openxmlformats.org/officeDocument/2006/relationships/tags" Target="../tags/tag572.xml"/><Relationship Id="rId6" Type="http://schemas.openxmlformats.org/officeDocument/2006/relationships/tags" Target="../tags/tag577.xml"/><Relationship Id="rId5" Type="http://schemas.openxmlformats.org/officeDocument/2006/relationships/tags" Target="../tags/tag576.xml"/><Relationship Id="rId4" Type="http://schemas.openxmlformats.org/officeDocument/2006/relationships/tags" Target="../tags/tag575.xml"/></Relationships>
</file>

<file path=ppt/slideLayouts/_rels/slideLayout144.xml.rels><?xml version="1.0" encoding="UTF-8" standalone="yes"?>
<Relationships xmlns="http://schemas.openxmlformats.org/package/2006/relationships"><Relationship Id="rId3" Type="http://schemas.openxmlformats.org/officeDocument/2006/relationships/tags" Target="../tags/tag585.xml"/><Relationship Id="rId2" Type="http://schemas.openxmlformats.org/officeDocument/2006/relationships/tags" Target="../tags/tag584.xml"/><Relationship Id="rId1" Type="http://schemas.openxmlformats.org/officeDocument/2006/relationships/tags" Target="../tags/tag583.xml"/><Relationship Id="rId6" Type="http://schemas.openxmlformats.org/officeDocument/2006/relationships/slideMaster" Target="../slideMasters/slideMaster20.xml"/><Relationship Id="rId5" Type="http://schemas.openxmlformats.org/officeDocument/2006/relationships/tags" Target="../tags/tag587.xml"/><Relationship Id="rId4" Type="http://schemas.openxmlformats.org/officeDocument/2006/relationships/tags" Target="../tags/tag586.xml"/></Relationships>
</file>

<file path=ppt/slideLayouts/_rels/slideLayout145.xml.rels><?xml version="1.0" encoding="UTF-8" standalone="yes"?>
<Relationships xmlns="http://schemas.openxmlformats.org/package/2006/relationships"><Relationship Id="rId3" Type="http://schemas.openxmlformats.org/officeDocument/2006/relationships/tags" Target="../tags/tag590.xml"/><Relationship Id="rId2" Type="http://schemas.openxmlformats.org/officeDocument/2006/relationships/tags" Target="../tags/tag589.xml"/><Relationship Id="rId1" Type="http://schemas.openxmlformats.org/officeDocument/2006/relationships/tags" Target="../tags/tag588.xml"/><Relationship Id="rId6" Type="http://schemas.openxmlformats.org/officeDocument/2006/relationships/slideMaster" Target="../slideMasters/slideMaster20.xml"/><Relationship Id="rId5" Type="http://schemas.openxmlformats.org/officeDocument/2006/relationships/tags" Target="../tags/tag592.xml"/><Relationship Id="rId4" Type="http://schemas.openxmlformats.org/officeDocument/2006/relationships/tags" Target="../tags/tag591.xml"/></Relationships>
</file>

<file path=ppt/slideLayouts/_rels/slideLayout146.xml.rels><?xml version="1.0" encoding="UTF-8" standalone="yes"?>
<Relationships xmlns="http://schemas.openxmlformats.org/package/2006/relationships"><Relationship Id="rId3" Type="http://schemas.openxmlformats.org/officeDocument/2006/relationships/tags" Target="../tags/tag595.xml"/><Relationship Id="rId2" Type="http://schemas.openxmlformats.org/officeDocument/2006/relationships/tags" Target="../tags/tag594.xml"/><Relationship Id="rId1" Type="http://schemas.openxmlformats.org/officeDocument/2006/relationships/tags" Target="../tags/tag593.xml"/><Relationship Id="rId5" Type="http://schemas.openxmlformats.org/officeDocument/2006/relationships/slideMaster" Target="../slideMasters/slideMaster20.xml"/><Relationship Id="rId4" Type="http://schemas.openxmlformats.org/officeDocument/2006/relationships/tags" Target="../tags/tag596.xml"/></Relationships>
</file>

<file path=ppt/slideLayouts/_rels/slideLayout147.xml.rels><?xml version="1.0" encoding="UTF-8" standalone="yes"?>
<Relationships xmlns="http://schemas.openxmlformats.org/package/2006/relationships"><Relationship Id="rId3" Type="http://schemas.openxmlformats.org/officeDocument/2006/relationships/tags" Target="../tags/tag599.xml"/><Relationship Id="rId2" Type="http://schemas.openxmlformats.org/officeDocument/2006/relationships/tags" Target="../tags/tag598.xml"/><Relationship Id="rId1" Type="http://schemas.openxmlformats.org/officeDocument/2006/relationships/tags" Target="../tags/tag597.xml"/><Relationship Id="rId6" Type="http://schemas.openxmlformats.org/officeDocument/2006/relationships/slideMaster" Target="../slideMasters/slideMaster20.xml"/><Relationship Id="rId5" Type="http://schemas.openxmlformats.org/officeDocument/2006/relationships/tags" Target="../tags/tag601.xml"/><Relationship Id="rId4" Type="http://schemas.openxmlformats.org/officeDocument/2006/relationships/tags" Target="../tags/tag600.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3" Type="http://schemas.openxmlformats.org/officeDocument/2006/relationships/tags" Target="../tags/tag604.xml"/><Relationship Id="rId2" Type="http://schemas.openxmlformats.org/officeDocument/2006/relationships/tags" Target="../tags/tag603.xml"/><Relationship Id="rId1" Type="http://schemas.openxmlformats.org/officeDocument/2006/relationships/tags" Target="../tags/tag602.xml"/><Relationship Id="rId5" Type="http://schemas.openxmlformats.org/officeDocument/2006/relationships/slideMaster" Target="../slideMasters/slideMaster20.xml"/><Relationship Id="rId4" Type="http://schemas.openxmlformats.org/officeDocument/2006/relationships/tags" Target="../tags/tag605.xml"/></Relationships>
</file>

<file path=ppt/slideLayouts/_rels/slideLayout151.xml.rels><?xml version="1.0" encoding="UTF-8" standalone="yes"?>
<Relationships xmlns="http://schemas.openxmlformats.org/package/2006/relationships"><Relationship Id="rId3" Type="http://schemas.openxmlformats.org/officeDocument/2006/relationships/tags" Target="../tags/tag608.xml"/><Relationship Id="rId7" Type="http://schemas.openxmlformats.org/officeDocument/2006/relationships/slideMaster" Target="../slideMasters/slideMaster20.xml"/><Relationship Id="rId2" Type="http://schemas.openxmlformats.org/officeDocument/2006/relationships/tags" Target="../tags/tag607.xml"/><Relationship Id="rId1" Type="http://schemas.openxmlformats.org/officeDocument/2006/relationships/tags" Target="../tags/tag606.xml"/><Relationship Id="rId6" Type="http://schemas.openxmlformats.org/officeDocument/2006/relationships/tags" Target="../tags/tag611.xml"/><Relationship Id="rId5" Type="http://schemas.openxmlformats.org/officeDocument/2006/relationships/tags" Target="../tags/tag610.xml"/><Relationship Id="rId4" Type="http://schemas.openxmlformats.org/officeDocument/2006/relationships/tags" Target="../tags/tag609.xml"/></Relationships>
</file>

<file path=ppt/slideLayouts/_rels/slideLayout152.xml.rels><?xml version="1.0" encoding="UTF-8" standalone="yes"?>
<Relationships xmlns="http://schemas.openxmlformats.org/package/2006/relationships"><Relationship Id="rId3" Type="http://schemas.openxmlformats.org/officeDocument/2006/relationships/tags" Target="../tags/tag619.xml"/><Relationship Id="rId2" Type="http://schemas.openxmlformats.org/officeDocument/2006/relationships/tags" Target="../tags/tag618.xml"/><Relationship Id="rId1" Type="http://schemas.openxmlformats.org/officeDocument/2006/relationships/tags" Target="../tags/tag617.xml"/><Relationship Id="rId6" Type="http://schemas.openxmlformats.org/officeDocument/2006/relationships/slideMaster" Target="../slideMasters/slideMaster21.xml"/><Relationship Id="rId5" Type="http://schemas.openxmlformats.org/officeDocument/2006/relationships/tags" Target="../tags/tag621.xml"/><Relationship Id="rId4" Type="http://schemas.openxmlformats.org/officeDocument/2006/relationships/tags" Target="../tags/tag620.xml"/></Relationships>
</file>

<file path=ppt/slideLayouts/_rels/slideLayout153.xml.rels><?xml version="1.0" encoding="UTF-8" standalone="yes"?>
<Relationships xmlns="http://schemas.openxmlformats.org/package/2006/relationships"><Relationship Id="rId3" Type="http://schemas.openxmlformats.org/officeDocument/2006/relationships/tags" Target="../tags/tag624.xml"/><Relationship Id="rId2" Type="http://schemas.openxmlformats.org/officeDocument/2006/relationships/tags" Target="../tags/tag623.xml"/><Relationship Id="rId1" Type="http://schemas.openxmlformats.org/officeDocument/2006/relationships/tags" Target="../tags/tag622.xml"/><Relationship Id="rId6" Type="http://schemas.openxmlformats.org/officeDocument/2006/relationships/slideMaster" Target="../slideMasters/slideMaster21.xml"/><Relationship Id="rId5" Type="http://schemas.openxmlformats.org/officeDocument/2006/relationships/tags" Target="../tags/tag626.xml"/><Relationship Id="rId4" Type="http://schemas.openxmlformats.org/officeDocument/2006/relationships/tags" Target="../tags/tag625.xml"/></Relationships>
</file>

<file path=ppt/slideLayouts/_rels/slideLayout154.xml.rels><?xml version="1.0" encoding="UTF-8" standalone="yes"?>
<Relationships xmlns="http://schemas.openxmlformats.org/package/2006/relationships"><Relationship Id="rId3" Type="http://schemas.openxmlformats.org/officeDocument/2006/relationships/tags" Target="../tags/tag629.xml"/><Relationship Id="rId2" Type="http://schemas.openxmlformats.org/officeDocument/2006/relationships/tags" Target="../tags/tag628.xml"/><Relationship Id="rId1" Type="http://schemas.openxmlformats.org/officeDocument/2006/relationships/tags" Target="../tags/tag627.xml"/><Relationship Id="rId5" Type="http://schemas.openxmlformats.org/officeDocument/2006/relationships/slideMaster" Target="../slideMasters/slideMaster21.xml"/><Relationship Id="rId4" Type="http://schemas.openxmlformats.org/officeDocument/2006/relationships/tags" Target="../tags/tag630.xml"/></Relationships>
</file>

<file path=ppt/slideLayouts/_rels/slideLayout155.xml.rels><?xml version="1.0" encoding="UTF-8" standalone="yes"?>
<Relationships xmlns="http://schemas.openxmlformats.org/package/2006/relationships"><Relationship Id="rId3" Type="http://schemas.openxmlformats.org/officeDocument/2006/relationships/tags" Target="../tags/tag633.xml"/><Relationship Id="rId2" Type="http://schemas.openxmlformats.org/officeDocument/2006/relationships/tags" Target="../tags/tag632.xml"/><Relationship Id="rId1" Type="http://schemas.openxmlformats.org/officeDocument/2006/relationships/tags" Target="../tags/tag631.xml"/><Relationship Id="rId6" Type="http://schemas.openxmlformats.org/officeDocument/2006/relationships/slideMaster" Target="../slideMasters/slideMaster21.xml"/><Relationship Id="rId5" Type="http://schemas.openxmlformats.org/officeDocument/2006/relationships/tags" Target="../tags/tag635.xml"/><Relationship Id="rId4" Type="http://schemas.openxmlformats.org/officeDocument/2006/relationships/tags" Target="../tags/tag63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58.xml.rels><?xml version="1.0" encoding="UTF-8" standalone="yes"?>
<Relationships xmlns="http://schemas.openxmlformats.org/package/2006/relationships"><Relationship Id="rId3" Type="http://schemas.openxmlformats.org/officeDocument/2006/relationships/tags" Target="../tags/tag638.xml"/><Relationship Id="rId2" Type="http://schemas.openxmlformats.org/officeDocument/2006/relationships/tags" Target="../tags/tag637.xml"/><Relationship Id="rId1" Type="http://schemas.openxmlformats.org/officeDocument/2006/relationships/tags" Target="../tags/tag636.xml"/><Relationship Id="rId5" Type="http://schemas.openxmlformats.org/officeDocument/2006/relationships/slideMaster" Target="../slideMasters/slideMaster21.xml"/><Relationship Id="rId4" Type="http://schemas.openxmlformats.org/officeDocument/2006/relationships/tags" Target="../tags/tag639.xml"/></Relationships>
</file>

<file path=ppt/slideLayouts/_rels/slideLayout159.xml.rels><?xml version="1.0" encoding="UTF-8" standalone="yes"?>
<Relationships xmlns="http://schemas.openxmlformats.org/package/2006/relationships"><Relationship Id="rId3" Type="http://schemas.openxmlformats.org/officeDocument/2006/relationships/tags" Target="../tags/tag642.xml"/><Relationship Id="rId7" Type="http://schemas.openxmlformats.org/officeDocument/2006/relationships/slideMaster" Target="../slideMasters/slideMaster21.xml"/><Relationship Id="rId2" Type="http://schemas.openxmlformats.org/officeDocument/2006/relationships/tags" Target="../tags/tag641.xml"/><Relationship Id="rId1" Type="http://schemas.openxmlformats.org/officeDocument/2006/relationships/tags" Target="../tags/tag640.xml"/><Relationship Id="rId6" Type="http://schemas.openxmlformats.org/officeDocument/2006/relationships/tags" Target="../tags/tag645.xml"/><Relationship Id="rId5" Type="http://schemas.openxmlformats.org/officeDocument/2006/relationships/tags" Target="../tags/tag644.xml"/><Relationship Id="rId4" Type="http://schemas.openxmlformats.org/officeDocument/2006/relationships/tags" Target="../tags/tag643.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slideMaster" Target="../slideMasters/slideMaster3.xml"/><Relationship Id="rId5" Type="http://schemas.openxmlformats.org/officeDocument/2006/relationships/tags" Target="../tags/tag69.xml"/><Relationship Id="rId4" Type="http://schemas.openxmlformats.org/officeDocument/2006/relationships/tags" Target="../tags/tag68.xml"/></Relationships>
</file>

<file path=ppt/slideLayouts/_rels/slideLayout160.xml.rels><?xml version="1.0" encoding="UTF-8" standalone="yes"?>
<Relationships xmlns="http://schemas.openxmlformats.org/package/2006/relationships"><Relationship Id="rId3" Type="http://schemas.openxmlformats.org/officeDocument/2006/relationships/tags" Target="../tags/tag653.xml"/><Relationship Id="rId2" Type="http://schemas.openxmlformats.org/officeDocument/2006/relationships/tags" Target="../tags/tag652.xml"/><Relationship Id="rId1" Type="http://schemas.openxmlformats.org/officeDocument/2006/relationships/tags" Target="../tags/tag651.xml"/><Relationship Id="rId6" Type="http://schemas.openxmlformats.org/officeDocument/2006/relationships/slideMaster" Target="../slideMasters/slideMaster22.xml"/><Relationship Id="rId5" Type="http://schemas.openxmlformats.org/officeDocument/2006/relationships/tags" Target="../tags/tag655.xml"/><Relationship Id="rId4" Type="http://schemas.openxmlformats.org/officeDocument/2006/relationships/tags" Target="../tags/tag654.xml"/></Relationships>
</file>

<file path=ppt/slideLayouts/_rels/slideLayout161.xml.rels><?xml version="1.0" encoding="UTF-8" standalone="yes"?>
<Relationships xmlns="http://schemas.openxmlformats.org/package/2006/relationships"><Relationship Id="rId3" Type="http://schemas.openxmlformats.org/officeDocument/2006/relationships/tags" Target="../tags/tag658.xml"/><Relationship Id="rId2" Type="http://schemas.openxmlformats.org/officeDocument/2006/relationships/tags" Target="../tags/tag657.xml"/><Relationship Id="rId1" Type="http://schemas.openxmlformats.org/officeDocument/2006/relationships/tags" Target="../tags/tag656.xml"/><Relationship Id="rId6" Type="http://schemas.openxmlformats.org/officeDocument/2006/relationships/slideMaster" Target="../slideMasters/slideMaster22.xml"/><Relationship Id="rId5" Type="http://schemas.openxmlformats.org/officeDocument/2006/relationships/tags" Target="../tags/tag660.xml"/><Relationship Id="rId4" Type="http://schemas.openxmlformats.org/officeDocument/2006/relationships/tags" Target="../tags/tag659.xml"/></Relationships>
</file>

<file path=ppt/slideLayouts/_rels/slideLayout162.xml.rels><?xml version="1.0" encoding="UTF-8" standalone="yes"?>
<Relationships xmlns="http://schemas.openxmlformats.org/package/2006/relationships"><Relationship Id="rId3" Type="http://schemas.openxmlformats.org/officeDocument/2006/relationships/tags" Target="../tags/tag663.xml"/><Relationship Id="rId2" Type="http://schemas.openxmlformats.org/officeDocument/2006/relationships/tags" Target="../tags/tag662.xml"/><Relationship Id="rId1" Type="http://schemas.openxmlformats.org/officeDocument/2006/relationships/tags" Target="../tags/tag661.xml"/><Relationship Id="rId5" Type="http://schemas.openxmlformats.org/officeDocument/2006/relationships/slideMaster" Target="../slideMasters/slideMaster22.xml"/><Relationship Id="rId4" Type="http://schemas.openxmlformats.org/officeDocument/2006/relationships/tags" Target="../tags/tag664.xml"/></Relationships>
</file>

<file path=ppt/slideLayouts/_rels/slideLayout163.xml.rels><?xml version="1.0" encoding="UTF-8" standalone="yes"?>
<Relationships xmlns="http://schemas.openxmlformats.org/package/2006/relationships"><Relationship Id="rId3" Type="http://schemas.openxmlformats.org/officeDocument/2006/relationships/tags" Target="../tags/tag667.xml"/><Relationship Id="rId2" Type="http://schemas.openxmlformats.org/officeDocument/2006/relationships/tags" Target="../tags/tag666.xml"/><Relationship Id="rId1" Type="http://schemas.openxmlformats.org/officeDocument/2006/relationships/tags" Target="../tags/tag665.xml"/><Relationship Id="rId6" Type="http://schemas.openxmlformats.org/officeDocument/2006/relationships/slideMaster" Target="../slideMasters/slideMaster22.xml"/><Relationship Id="rId5" Type="http://schemas.openxmlformats.org/officeDocument/2006/relationships/tags" Target="../tags/tag669.xml"/><Relationship Id="rId4" Type="http://schemas.openxmlformats.org/officeDocument/2006/relationships/tags" Target="../tags/tag668.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66.xml.rels><?xml version="1.0" encoding="UTF-8" standalone="yes"?>
<Relationships xmlns="http://schemas.openxmlformats.org/package/2006/relationships"><Relationship Id="rId3" Type="http://schemas.openxmlformats.org/officeDocument/2006/relationships/tags" Target="../tags/tag672.xml"/><Relationship Id="rId2" Type="http://schemas.openxmlformats.org/officeDocument/2006/relationships/tags" Target="../tags/tag671.xml"/><Relationship Id="rId1" Type="http://schemas.openxmlformats.org/officeDocument/2006/relationships/tags" Target="../tags/tag670.xml"/><Relationship Id="rId5" Type="http://schemas.openxmlformats.org/officeDocument/2006/relationships/slideMaster" Target="../slideMasters/slideMaster22.xml"/><Relationship Id="rId4" Type="http://schemas.openxmlformats.org/officeDocument/2006/relationships/tags" Target="../tags/tag673.xml"/></Relationships>
</file>

<file path=ppt/slideLayouts/_rels/slideLayout167.xml.rels><?xml version="1.0" encoding="UTF-8" standalone="yes"?>
<Relationships xmlns="http://schemas.openxmlformats.org/package/2006/relationships"><Relationship Id="rId3" Type="http://schemas.openxmlformats.org/officeDocument/2006/relationships/tags" Target="../tags/tag676.xml"/><Relationship Id="rId7" Type="http://schemas.openxmlformats.org/officeDocument/2006/relationships/slideMaster" Target="../slideMasters/slideMaster22.xml"/><Relationship Id="rId2" Type="http://schemas.openxmlformats.org/officeDocument/2006/relationships/tags" Target="../tags/tag675.xml"/><Relationship Id="rId1" Type="http://schemas.openxmlformats.org/officeDocument/2006/relationships/tags" Target="../tags/tag674.xml"/><Relationship Id="rId6" Type="http://schemas.openxmlformats.org/officeDocument/2006/relationships/tags" Target="../tags/tag679.xml"/><Relationship Id="rId5" Type="http://schemas.openxmlformats.org/officeDocument/2006/relationships/tags" Target="../tags/tag678.xml"/><Relationship Id="rId4" Type="http://schemas.openxmlformats.org/officeDocument/2006/relationships/tags" Target="../tags/tag677.xml"/></Relationships>
</file>

<file path=ppt/slideLayouts/_rels/slideLayout168.xml.rels><?xml version="1.0" encoding="UTF-8" standalone="yes"?>
<Relationships xmlns="http://schemas.openxmlformats.org/package/2006/relationships"><Relationship Id="rId3" Type="http://schemas.openxmlformats.org/officeDocument/2006/relationships/tags" Target="../tags/tag687.xml"/><Relationship Id="rId2" Type="http://schemas.openxmlformats.org/officeDocument/2006/relationships/tags" Target="../tags/tag686.xml"/><Relationship Id="rId1" Type="http://schemas.openxmlformats.org/officeDocument/2006/relationships/tags" Target="../tags/tag685.xml"/><Relationship Id="rId6" Type="http://schemas.openxmlformats.org/officeDocument/2006/relationships/slideMaster" Target="../slideMasters/slideMaster23.xml"/><Relationship Id="rId5" Type="http://schemas.openxmlformats.org/officeDocument/2006/relationships/tags" Target="../tags/tag689.xml"/><Relationship Id="rId4" Type="http://schemas.openxmlformats.org/officeDocument/2006/relationships/tags" Target="../tags/tag688.xml"/></Relationships>
</file>

<file path=ppt/slideLayouts/_rels/slideLayout169.xml.rels><?xml version="1.0" encoding="UTF-8" standalone="yes"?>
<Relationships xmlns="http://schemas.openxmlformats.org/package/2006/relationships"><Relationship Id="rId3" Type="http://schemas.openxmlformats.org/officeDocument/2006/relationships/tags" Target="../tags/tag692.xml"/><Relationship Id="rId2" Type="http://schemas.openxmlformats.org/officeDocument/2006/relationships/tags" Target="../tags/tag691.xml"/><Relationship Id="rId1" Type="http://schemas.openxmlformats.org/officeDocument/2006/relationships/tags" Target="../tags/tag690.xml"/><Relationship Id="rId6" Type="http://schemas.openxmlformats.org/officeDocument/2006/relationships/slideMaster" Target="../slideMasters/slideMaster23.xml"/><Relationship Id="rId5" Type="http://schemas.openxmlformats.org/officeDocument/2006/relationships/tags" Target="../tags/tag694.xml"/><Relationship Id="rId4" Type="http://schemas.openxmlformats.org/officeDocument/2006/relationships/tags" Target="../tags/tag693.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slideMaster" Target="../slideMasters/slideMaster3.xml"/><Relationship Id="rId5" Type="http://schemas.openxmlformats.org/officeDocument/2006/relationships/tags" Target="../tags/tag74.xml"/><Relationship Id="rId4" Type="http://schemas.openxmlformats.org/officeDocument/2006/relationships/tags" Target="../tags/tag73.xml"/></Relationships>
</file>

<file path=ppt/slideLayouts/_rels/slideLayout170.xml.rels><?xml version="1.0" encoding="UTF-8" standalone="yes"?>
<Relationships xmlns="http://schemas.openxmlformats.org/package/2006/relationships"><Relationship Id="rId3" Type="http://schemas.openxmlformats.org/officeDocument/2006/relationships/tags" Target="../tags/tag697.xml"/><Relationship Id="rId2" Type="http://schemas.openxmlformats.org/officeDocument/2006/relationships/tags" Target="../tags/tag696.xml"/><Relationship Id="rId1" Type="http://schemas.openxmlformats.org/officeDocument/2006/relationships/tags" Target="../tags/tag695.xml"/><Relationship Id="rId5" Type="http://schemas.openxmlformats.org/officeDocument/2006/relationships/slideMaster" Target="../slideMasters/slideMaster23.xml"/><Relationship Id="rId4" Type="http://schemas.openxmlformats.org/officeDocument/2006/relationships/tags" Target="../tags/tag698.xml"/></Relationships>
</file>

<file path=ppt/slideLayouts/_rels/slideLayout171.xml.rels><?xml version="1.0" encoding="UTF-8" standalone="yes"?>
<Relationships xmlns="http://schemas.openxmlformats.org/package/2006/relationships"><Relationship Id="rId3" Type="http://schemas.openxmlformats.org/officeDocument/2006/relationships/tags" Target="../tags/tag701.xml"/><Relationship Id="rId2" Type="http://schemas.openxmlformats.org/officeDocument/2006/relationships/tags" Target="../tags/tag700.xml"/><Relationship Id="rId1" Type="http://schemas.openxmlformats.org/officeDocument/2006/relationships/tags" Target="../tags/tag699.xml"/><Relationship Id="rId6" Type="http://schemas.openxmlformats.org/officeDocument/2006/relationships/slideMaster" Target="../slideMasters/slideMaster23.xml"/><Relationship Id="rId5" Type="http://schemas.openxmlformats.org/officeDocument/2006/relationships/tags" Target="../tags/tag703.xml"/><Relationship Id="rId4" Type="http://schemas.openxmlformats.org/officeDocument/2006/relationships/tags" Target="../tags/tag702.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74.xml.rels><?xml version="1.0" encoding="UTF-8" standalone="yes"?>
<Relationships xmlns="http://schemas.openxmlformats.org/package/2006/relationships"><Relationship Id="rId3" Type="http://schemas.openxmlformats.org/officeDocument/2006/relationships/tags" Target="../tags/tag706.xml"/><Relationship Id="rId2" Type="http://schemas.openxmlformats.org/officeDocument/2006/relationships/tags" Target="../tags/tag705.xml"/><Relationship Id="rId1" Type="http://schemas.openxmlformats.org/officeDocument/2006/relationships/tags" Target="../tags/tag704.xml"/><Relationship Id="rId5" Type="http://schemas.openxmlformats.org/officeDocument/2006/relationships/slideMaster" Target="../slideMasters/slideMaster23.xml"/><Relationship Id="rId4" Type="http://schemas.openxmlformats.org/officeDocument/2006/relationships/tags" Target="../tags/tag707.xml"/></Relationships>
</file>

<file path=ppt/slideLayouts/_rels/slideLayout175.xml.rels><?xml version="1.0" encoding="UTF-8" standalone="yes"?>
<Relationships xmlns="http://schemas.openxmlformats.org/package/2006/relationships"><Relationship Id="rId3" Type="http://schemas.openxmlformats.org/officeDocument/2006/relationships/tags" Target="../tags/tag710.xml"/><Relationship Id="rId7" Type="http://schemas.openxmlformats.org/officeDocument/2006/relationships/slideMaster" Target="../slideMasters/slideMaster23.xml"/><Relationship Id="rId2" Type="http://schemas.openxmlformats.org/officeDocument/2006/relationships/tags" Target="../tags/tag709.xml"/><Relationship Id="rId1" Type="http://schemas.openxmlformats.org/officeDocument/2006/relationships/tags" Target="../tags/tag708.xml"/><Relationship Id="rId6" Type="http://schemas.openxmlformats.org/officeDocument/2006/relationships/tags" Target="../tags/tag713.xml"/><Relationship Id="rId5" Type="http://schemas.openxmlformats.org/officeDocument/2006/relationships/tags" Target="../tags/tag712.xml"/><Relationship Id="rId4" Type="http://schemas.openxmlformats.org/officeDocument/2006/relationships/tags" Target="../tags/tag711.xml"/></Relationships>
</file>

<file path=ppt/slideLayouts/_rels/slideLayout176.xml.rels><?xml version="1.0" encoding="UTF-8" standalone="yes"?>
<Relationships xmlns="http://schemas.openxmlformats.org/package/2006/relationships"><Relationship Id="rId3" Type="http://schemas.openxmlformats.org/officeDocument/2006/relationships/tags" Target="../tags/tag721.xml"/><Relationship Id="rId2" Type="http://schemas.openxmlformats.org/officeDocument/2006/relationships/tags" Target="../tags/tag720.xml"/><Relationship Id="rId1" Type="http://schemas.openxmlformats.org/officeDocument/2006/relationships/tags" Target="../tags/tag719.xml"/><Relationship Id="rId6" Type="http://schemas.openxmlformats.org/officeDocument/2006/relationships/slideMaster" Target="../slideMasters/slideMaster24.xml"/><Relationship Id="rId5" Type="http://schemas.openxmlformats.org/officeDocument/2006/relationships/tags" Target="../tags/tag723.xml"/><Relationship Id="rId4" Type="http://schemas.openxmlformats.org/officeDocument/2006/relationships/tags" Target="../tags/tag722.xml"/></Relationships>
</file>

<file path=ppt/slideLayouts/_rels/slideLayout177.xml.rels><?xml version="1.0" encoding="UTF-8" standalone="yes"?>
<Relationships xmlns="http://schemas.openxmlformats.org/package/2006/relationships"><Relationship Id="rId3" Type="http://schemas.openxmlformats.org/officeDocument/2006/relationships/tags" Target="../tags/tag726.xml"/><Relationship Id="rId2" Type="http://schemas.openxmlformats.org/officeDocument/2006/relationships/tags" Target="../tags/tag725.xml"/><Relationship Id="rId1" Type="http://schemas.openxmlformats.org/officeDocument/2006/relationships/tags" Target="../tags/tag724.xml"/><Relationship Id="rId6" Type="http://schemas.openxmlformats.org/officeDocument/2006/relationships/slideMaster" Target="../slideMasters/slideMaster24.xml"/><Relationship Id="rId5" Type="http://schemas.openxmlformats.org/officeDocument/2006/relationships/tags" Target="../tags/tag728.xml"/><Relationship Id="rId4" Type="http://schemas.openxmlformats.org/officeDocument/2006/relationships/tags" Target="../tags/tag727.xml"/></Relationships>
</file>

<file path=ppt/slideLayouts/_rels/slideLayout178.xml.rels><?xml version="1.0" encoding="UTF-8" standalone="yes"?>
<Relationships xmlns="http://schemas.openxmlformats.org/package/2006/relationships"><Relationship Id="rId3" Type="http://schemas.openxmlformats.org/officeDocument/2006/relationships/tags" Target="../tags/tag731.xml"/><Relationship Id="rId2" Type="http://schemas.openxmlformats.org/officeDocument/2006/relationships/tags" Target="../tags/tag730.xml"/><Relationship Id="rId1" Type="http://schemas.openxmlformats.org/officeDocument/2006/relationships/tags" Target="../tags/tag729.xml"/><Relationship Id="rId5" Type="http://schemas.openxmlformats.org/officeDocument/2006/relationships/slideMaster" Target="../slideMasters/slideMaster24.xml"/><Relationship Id="rId4" Type="http://schemas.openxmlformats.org/officeDocument/2006/relationships/tags" Target="../tags/tag732.xml"/></Relationships>
</file>

<file path=ppt/slideLayouts/_rels/slideLayout179.xml.rels><?xml version="1.0" encoding="UTF-8" standalone="yes"?>
<Relationships xmlns="http://schemas.openxmlformats.org/package/2006/relationships"><Relationship Id="rId3" Type="http://schemas.openxmlformats.org/officeDocument/2006/relationships/tags" Target="../tags/tag735.xml"/><Relationship Id="rId2" Type="http://schemas.openxmlformats.org/officeDocument/2006/relationships/tags" Target="../tags/tag734.xml"/><Relationship Id="rId1" Type="http://schemas.openxmlformats.org/officeDocument/2006/relationships/tags" Target="../tags/tag733.xml"/><Relationship Id="rId6" Type="http://schemas.openxmlformats.org/officeDocument/2006/relationships/slideMaster" Target="../slideMasters/slideMaster24.xml"/><Relationship Id="rId5" Type="http://schemas.openxmlformats.org/officeDocument/2006/relationships/tags" Target="../tags/tag737.xml"/><Relationship Id="rId4" Type="http://schemas.openxmlformats.org/officeDocument/2006/relationships/tags" Target="../tags/tag736.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5" Type="http://schemas.openxmlformats.org/officeDocument/2006/relationships/slideMaster" Target="../slideMasters/slideMaster3.xml"/><Relationship Id="rId4" Type="http://schemas.openxmlformats.org/officeDocument/2006/relationships/tags" Target="../tags/tag78.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82.xml.rels><?xml version="1.0" encoding="UTF-8" standalone="yes"?>
<Relationships xmlns="http://schemas.openxmlformats.org/package/2006/relationships"><Relationship Id="rId3" Type="http://schemas.openxmlformats.org/officeDocument/2006/relationships/tags" Target="../tags/tag740.xml"/><Relationship Id="rId2" Type="http://schemas.openxmlformats.org/officeDocument/2006/relationships/tags" Target="../tags/tag739.xml"/><Relationship Id="rId1" Type="http://schemas.openxmlformats.org/officeDocument/2006/relationships/tags" Target="../tags/tag738.xml"/><Relationship Id="rId5" Type="http://schemas.openxmlformats.org/officeDocument/2006/relationships/slideMaster" Target="../slideMasters/slideMaster24.xml"/><Relationship Id="rId4" Type="http://schemas.openxmlformats.org/officeDocument/2006/relationships/tags" Target="../tags/tag741.xml"/></Relationships>
</file>

<file path=ppt/slideLayouts/_rels/slideLayout183.xml.rels><?xml version="1.0" encoding="UTF-8" standalone="yes"?>
<Relationships xmlns="http://schemas.openxmlformats.org/package/2006/relationships"><Relationship Id="rId3" Type="http://schemas.openxmlformats.org/officeDocument/2006/relationships/tags" Target="../tags/tag744.xml"/><Relationship Id="rId7" Type="http://schemas.openxmlformats.org/officeDocument/2006/relationships/slideMaster" Target="../slideMasters/slideMaster24.xml"/><Relationship Id="rId2" Type="http://schemas.openxmlformats.org/officeDocument/2006/relationships/tags" Target="../tags/tag743.xml"/><Relationship Id="rId1" Type="http://schemas.openxmlformats.org/officeDocument/2006/relationships/tags" Target="../tags/tag742.xml"/><Relationship Id="rId6" Type="http://schemas.openxmlformats.org/officeDocument/2006/relationships/tags" Target="../tags/tag747.xml"/><Relationship Id="rId5" Type="http://schemas.openxmlformats.org/officeDocument/2006/relationships/tags" Target="../tags/tag746.xml"/><Relationship Id="rId4" Type="http://schemas.openxmlformats.org/officeDocument/2006/relationships/tags" Target="../tags/tag745.xml"/></Relationships>
</file>

<file path=ppt/slideLayouts/_rels/slideLayout184.xml.rels><?xml version="1.0" encoding="UTF-8" standalone="yes"?>
<Relationships xmlns="http://schemas.openxmlformats.org/package/2006/relationships"><Relationship Id="rId3" Type="http://schemas.openxmlformats.org/officeDocument/2006/relationships/tags" Target="../tags/tag755.xml"/><Relationship Id="rId2" Type="http://schemas.openxmlformats.org/officeDocument/2006/relationships/tags" Target="../tags/tag754.xml"/><Relationship Id="rId1" Type="http://schemas.openxmlformats.org/officeDocument/2006/relationships/tags" Target="../tags/tag753.xml"/><Relationship Id="rId6" Type="http://schemas.openxmlformats.org/officeDocument/2006/relationships/slideMaster" Target="../slideMasters/slideMaster25.xml"/><Relationship Id="rId5" Type="http://schemas.openxmlformats.org/officeDocument/2006/relationships/tags" Target="../tags/tag757.xml"/><Relationship Id="rId4" Type="http://schemas.openxmlformats.org/officeDocument/2006/relationships/tags" Target="../tags/tag756.xml"/></Relationships>
</file>

<file path=ppt/slideLayouts/_rels/slideLayout185.xml.rels><?xml version="1.0" encoding="UTF-8" standalone="yes"?>
<Relationships xmlns="http://schemas.openxmlformats.org/package/2006/relationships"><Relationship Id="rId3" Type="http://schemas.openxmlformats.org/officeDocument/2006/relationships/tags" Target="../tags/tag760.xml"/><Relationship Id="rId2" Type="http://schemas.openxmlformats.org/officeDocument/2006/relationships/tags" Target="../tags/tag759.xml"/><Relationship Id="rId1" Type="http://schemas.openxmlformats.org/officeDocument/2006/relationships/tags" Target="../tags/tag758.xml"/><Relationship Id="rId6" Type="http://schemas.openxmlformats.org/officeDocument/2006/relationships/slideMaster" Target="../slideMasters/slideMaster25.xml"/><Relationship Id="rId5" Type="http://schemas.openxmlformats.org/officeDocument/2006/relationships/tags" Target="../tags/tag762.xml"/><Relationship Id="rId4" Type="http://schemas.openxmlformats.org/officeDocument/2006/relationships/tags" Target="../tags/tag761.xml"/></Relationships>
</file>

<file path=ppt/slideLayouts/_rels/slideLayout186.xml.rels><?xml version="1.0" encoding="UTF-8" standalone="yes"?>
<Relationships xmlns="http://schemas.openxmlformats.org/package/2006/relationships"><Relationship Id="rId3" Type="http://schemas.openxmlformats.org/officeDocument/2006/relationships/tags" Target="../tags/tag765.xml"/><Relationship Id="rId2" Type="http://schemas.openxmlformats.org/officeDocument/2006/relationships/tags" Target="../tags/tag764.xml"/><Relationship Id="rId1" Type="http://schemas.openxmlformats.org/officeDocument/2006/relationships/tags" Target="../tags/tag763.xml"/><Relationship Id="rId5" Type="http://schemas.openxmlformats.org/officeDocument/2006/relationships/slideMaster" Target="../slideMasters/slideMaster25.xml"/><Relationship Id="rId4" Type="http://schemas.openxmlformats.org/officeDocument/2006/relationships/tags" Target="../tags/tag766.xml"/></Relationships>
</file>

<file path=ppt/slideLayouts/_rels/slideLayout187.xml.rels><?xml version="1.0" encoding="UTF-8" standalone="yes"?>
<Relationships xmlns="http://schemas.openxmlformats.org/package/2006/relationships"><Relationship Id="rId3" Type="http://schemas.openxmlformats.org/officeDocument/2006/relationships/tags" Target="../tags/tag769.xml"/><Relationship Id="rId2" Type="http://schemas.openxmlformats.org/officeDocument/2006/relationships/tags" Target="../tags/tag768.xml"/><Relationship Id="rId1" Type="http://schemas.openxmlformats.org/officeDocument/2006/relationships/tags" Target="../tags/tag767.xml"/><Relationship Id="rId6" Type="http://schemas.openxmlformats.org/officeDocument/2006/relationships/slideMaster" Target="../slideMasters/slideMaster25.xml"/><Relationship Id="rId5" Type="http://schemas.openxmlformats.org/officeDocument/2006/relationships/tags" Target="../tags/tag771.xml"/><Relationship Id="rId4" Type="http://schemas.openxmlformats.org/officeDocument/2006/relationships/tags" Target="../tags/tag770.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3.xml"/><Relationship Id="rId5" Type="http://schemas.openxmlformats.org/officeDocument/2006/relationships/tags" Target="../tags/tag83.xml"/><Relationship Id="rId4" Type="http://schemas.openxmlformats.org/officeDocument/2006/relationships/tags" Target="../tags/tag82.xml"/></Relationships>
</file>

<file path=ppt/slideLayouts/_rels/slideLayout190.xml.rels><?xml version="1.0" encoding="UTF-8" standalone="yes"?>
<Relationships xmlns="http://schemas.openxmlformats.org/package/2006/relationships"><Relationship Id="rId3" Type="http://schemas.openxmlformats.org/officeDocument/2006/relationships/tags" Target="../tags/tag774.xml"/><Relationship Id="rId2" Type="http://schemas.openxmlformats.org/officeDocument/2006/relationships/tags" Target="../tags/tag773.xml"/><Relationship Id="rId1" Type="http://schemas.openxmlformats.org/officeDocument/2006/relationships/tags" Target="../tags/tag772.xml"/><Relationship Id="rId5" Type="http://schemas.openxmlformats.org/officeDocument/2006/relationships/slideMaster" Target="../slideMasters/slideMaster25.xml"/><Relationship Id="rId4" Type="http://schemas.openxmlformats.org/officeDocument/2006/relationships/tags" Target="../tags/tag775.xml"/></Relationships>
</file>

<file path=ppt/slideLayouts/_rels/slideLayout191.xml.rels><?xml version="1.0" encoding="UTF-8" standalone="yes"?>
<Relationships xmlns="http://schemas.openxmlformats.org/package/2006/relationships"><Relationship Id="rId3" Type="http://schemas.openxmlformats.org/officeDocument/2006/relationships/tags" Target="../tags/tag778.xml"/><Relationship Id="rId7" Type="http://schemas.openxmlformats.org/officeDocument/2006/relationships/slideMaster" Target="../slideMasters/slideMaster25.xml"/><Relationship Id="rId2" Type="http://schemas.openxmlformats.org/officeDocument/2006/relationships/tags" Target="../tags/tag777.xml"/><Relationship Id="rId1" Type="http://schemas.openxmlformats.org/officeDocument/2006/relationships/tags" Target="../tags/tag776.xml"/><Relationship Id="rId6" Type="http://schemas.openxmlformats.org/officeDocument/2006/relationships/tags" Target="../tags/tag781.xml"/><Relationship Id="rId5" Type="http://schemas.openxmlformats.org/officeDocument/2006/relationships/tags" Target="../tags/tag780.xml"/><Relationship Id="rId4" Type="http://schemas.openxmlformats.org/officeDocument/2006/relationships/tags" Target="../tags/tag779.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93.xml.rels><?xml version="1.0" encoding="UTF-8" standalone="yes"?>
<Relationships xmlns="http://schemas.openxmlformats.org/package/2006/relationships"><Relationship Id="rId3" Type="http://schemas.openxmlformats.org/officeDocument/2006/relationships/tags" Target="../tags/tag789.xml"/><Relationship Id="rId2" Type="http://schemas.openxmlformats.org/officeDocument/2006/relationships/tags" Target="../tags/tag788.xml"/><Relationship Id="rId1" Type="http://schemas.openxmlformats.org/officeDocument/2006/relationships/tags" Target="../tags/tag787.xml"/><Relationship Id="rId6" Type="http://schemas.openxmlformats.org/officeDocument/2006/relationships/slideMaster" Target="../slideMasters/slideMaster26.xml"/><Relationship Id="rId5" Type="http://schemas.openxmlformats.org/officeDocument/2006/relationships/tags" Target="../tags/tag791.xml"/><Relationship Id="rId4" Type="http://schemas.openxmlformats.org/officeDocument/2006/relationships/tags" Target="../tags/tag790.xml"/></Relationships>
</file>

<file path=ppt/slideLayouts/_rels/slideLayout194.xml.rels><?xml version="1.0" encoding="UTF-8" standalone="yes"?>
<Relationships xmlns="http://schemas.openxmlformats.org/package/2006/relationships"><Relationship Id="rId3" Type="http://schemas.openxmlformats.org/officeDocument/2006/relationships/tags" Target="../tags/tag794.xml"/><Relationship Id="rId2" Type="http://schemas.openxmlformats.org/officeDocument/2006/relationships/tags" Target="../tags/tag793.xml"/><Relationship Id="rId1" Type="http://schemas.openxmlformats.org/officeDocument/2006/relationships/tags" Target="../tags/tag792.xml"/><Relationship Id="rId6" Type="http://schemas.openxmlformats.org/officeDocument/2006/relationships/slideMaster" Target="../slideMasters/slideMaster26.xml"/><Relationship Id="rId5" Type="http://schemas.openxmlformats.org/officeDocument/2006/relationships/tags" Target="../tags/tag796.xml"/><Relationship Id="rId4" Type="http://schemas.openxmlformats.org/officeDocument/2006/relationships/tags" Target="../tags/tag795.xml"/></Relationships>
</file>

<file path=ppt/slideLayouts/_rels/slideLayout195.xml.rels><?xml version="1.0" encoding="UTF-8" standalone="yes"?>
<Relationships xmlns="http://schemas.openxmlformats.org/package/2006/relationships"><Relationship Id="rId3" Type="http://schemas.openxmlformats.org/officeDocument/2006/relationships/tags" Target="../tags/tag799.xml"/><Relationship Id="rId2" Type="http://schemas.openxmlformats.org/officeDocument/2006/relationships/tags" Target="../tags/tag798.xml"/><Relationship Id="rId1" Type="http://schemas.openxmlformats.org/officeDocument/2006/relationships/tags" Target="../tags/tag797.xml"/><Relationship Id="rId5" Type="http://schemas.openxmlformats.org/officeDocument/2006/relationships/slideMaster" Target="../slideMasters/slideMaster26.xml"/><Relationship Id="rId4" Type="http://schemas.openxmlformats.org/officeDocument/2006/relationships/tags" Target="../tags/tag800.xml"/></Relationships>
</file>

<file path=ppt/slideLayouts/_rels/slideLayout196.xml.rels><?xml version="1.0" encoding="UTF-8" standalone="yes"?>
<Relationships xmlns="http://schemas.openxmlformats.org/package/2006/relationships"><Relationship Id="rId3" Type="http://schemas.openxmlformats.org/officeDocument/2006/relationships/tags" Target="../tags/tag803.xml"/><Relationship Id="rId2" Type="http://schemas.openxmlformats.org/officeDocument/2006/relationships/tags" Target="../tags/tag802.xml"/><Relationship Id="rId1" Type="http://schemas.openxmlformats.org/officeDocument/2006/relationships/tags" Target="../tags/tag801.xml"/><Relationship Id="rId6" Type="http://schemas.openxmlformats.org/officeDocument/2006/relationships/slideMaster" Target="../slideMasters/slideMaster26.xml"/><Relationship Id="rId5" Type="http://schemas.openxmlformats.org/officeDocument/2006/relationships/tags" Target="../tags/tag805.xml"/><Relationship Id="rId4" Type="http://schemas.openxmlformats.org/officeDocument/2006/relationships/tags" Target="../tags/tag804.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199.xml.rels><?xml version="1.0" encoding="UTF-8" standalone="yes"?>
<Relationships xmlns="http://schemas.openxmlformats.org/package/2006/relationships"><Relationship Id="rId3" Type="http://schemas.openxmlformats.org/officeDocument/2006/relationships/tags" Target="../tags/tag808.xml"/><Relationship Id="rId2" Type="http://schemas.openxmlformats.org/officeDocument/2006/relationships/tags" Target="../tags/tag807.xml"/><Relationship Id="rId1" Type="http://schemas.openxmlformats.org/officeDocument/2006/relationships/tags" Target="../tags/tag806.xml"/><Relationship Id="rId5" Type="http://schemas.openxmlformats.org/officeDocument/2006/relationships/slideMaster" Target="../slideMasters/slideMaster26.xml"/><Relationship Id="rId4" Type="http://schemas.openxmlformats.org/officeDocument/2006/relationships/tags" Target="../tags/tag809.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0.xml.rels><?xml version="1.0" encoding="UTF-8" standalone="yes"?>
<Relationships xmlns="http://schemas.openxmlformats.org/package/2006/relationships"><Relationship Id="rId3" Type="http://schemas.openxmlformats.org/officeDocument/2006/relationships/tags" Target="../tags/tag812.xml"/><Relationship Id="rId7" Type="http://schemas.openxmlformats.org/officeDocument/2006/relationships/slideMaster" Target="../slideMasters/slideMaster26.xml"/><Relationship Id="rId2" Type="http://schemas.openxmlformats.org/officeDocument/2006/relationships/tags" Target="../tags/tag811.xml"/><Relationship Id="rId1" Type="http://schemas.openxmlformats.org/officeDocument/2006/relationships/tags" Target="../tags/tag810.xml"/><Relationship Id="rId6" Type="http://schemas.openxmlformats.org/officeDocument/2006/relationships/tags" Target="../tags/tag815.xml"/><Relationship Id="rId5" Type="http://schemas.openxmlformats.org/officeDocument/2006/relationships/tags" Target="../tags/tag814.xml"/><Relationship Id="rId4" Type="http://schemas.openxmlformats.org/officeDocument/2006/relationships/tags" Target="../tags/tag813.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02.xml.rels><?xml version="1.0" encoding="UTF-8" standalone="yes"?>
<Relationships xmlns="http://schemas.openxmlformats.org/package/2006/relationships"><Relationship Id="rId3" Type="http://schemas.openxmlformats.org/officeDocument/2006/relationships/tags" Target="../tags/tag823.xml"/><Relationship Id="rId2" Type="http://schemas.openxmlformats.org/officeDocument/2006/relationships/tags" Target="../tags/tag822.xml"/><Relationship Id="rId1" Type="http://schemas.openxmlformats.org/officeDocument/2006/relationships/tags" Target="../tags/tag821.xml"/><Relationship Id="rId6" Type="http://schemas.openxmlformats.org/officeDocument/2006/relationships/slideMaster" Target="../slideMasters/slideMaster27.xml"/><Relationship Id="rId5" Type="http://schemas.openxmlformats.org/officeDocument/2006/relationships/tags" Target="../tags/tag825.xml"/><Relationship Id="rId4" Type="http://schemas.openxmlformats.org/officeDocument/2006/relationships/tags" Target="../tags/tag824.xml"/></Relationships>
</file>

<file path=ppt/slideLayouts/_rels/slideLayout203.xml.rels><?xml version="1.0" encoding="UTF-8" standalone="yes"?>
<Relationships xmlns="http://schemas.openxmlformats.org/package/2006/relationships"><Relationship Id="rId3" Type="http://schemas.openxmlformats.org/officeDocument/2006/relationships/tags" Target="../tags/tag828.xml"/><Relationship Id="rId2" Type="http://schemas.openxmlformats.org/officeDocument/2006/relationships/tags" Target="../tags/tag827.xml"/><Relationship Id="rId1" Type="http://schemas.openxmlformats.org/officeDocument/2006/relationships/tags" Target="../tags/tag826.xml"/><Relationship Id="rId6" Type="http://schemas.openxmlformats.org/officeDocument/2006/relationships/slideMaster" Target="../slideMasters/slideMaster27.xml"/><Relationship Id="rId5" Type="http://schemas.openxmlformats.org/officeDocument/2006/relationships/tags" Target="../tags/tag830.xml"/><Relationship Id="rId4" Type="http://schemas.openxmlformats.org/officeDocument/2006/relationships/tags" Target="../tags/tag829.xml"/></Relationships>
</file>

<file path=ppt/slideLayouts/_rels/slideLayout204.xml.rels><?xml version="1.0" encoding="UTF-8" standalone="yes"?>
<Relationships xmlns="http://schemas.openxmlformats.org/package/2006/relationships"><Relationship Id="rId3" Type="http://schemas.openxmlformats.org/officeDocument/2006/relationships/tags" Target="../tags/tag833.xml"/><Relationship Id="rId2" Type="http://schemas.openxmlformats.org/officeDocument/2006/relationships/tags" Target="../tags/tag832.xml"/><Relationship Id="rId1" Type="http://schemas.openxmlformats.org/officeDocument/2006/relationships/tags" Target="../tags/tag831.xml"/><Relationship Id="rId5" Type="http://schemas.openxmlformats.org/officeDocument/2006/relationships/slideMaster" Target="../slideMasters/slideMaster27.xml"/><Relationship Id="rId4" Type="http://schemas.openxmlformats.org/officeDocument/2006/relationships/tags" Target="../tags/tag834.xml"/></Relationships>
</file>

<file path=ppt/slideLayouts/_rels/slideLayout205.xml.rels><?xml version="1.0" encoding="UTF-8" standalone="yes"?>
<Relationships xmlns="http://schemas.openxmlformats.org/package/2006/relationships"><Relationship Id="rId3" Type="http://schemas.openxmlformats.org/officeDocument/2006/relationships/tags" Target="../tags/tag837.xml"/><Relationship Id="rId2" Type="http://schemas.openxmlformats.org/officeDocument/2006/relationships/tags" Target="../tags/tag836.xml"/><Relationship Id="rId1" Type="http://schemas.openxmlformats.org/officeDocument/2006/relationships/tags" Target="../tags/tag835.xml"/><Relationship Id="rId6" Type="http://schemas.openxmlformats.org/officeDocument/2006/relationships/slideMaster" Target="../slideMasters/slideMaster27.xml"/><Relationship Id="rId5" Type="http://schemas.openxmlformats.org/officeDocument/2006/relationships/tags" Target="../tags/tag839.xml"/><Relationship Id="rId4" Type="http://schemas.openxmlformats.org/officeDocument/2006/relationships/tags" Target="../tags/tag838.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08.xml.rels><?xml version="1.0" encoding="UTF-8" standalone="yes"?>
<Relationships xmlns="http://schemas.openxmlformats.org/package/2006/relationships"><Relationship Id="rId3" Type="http://schemas.openxmlformats.org/officeDocument/2006/relationships/tags" Target="../tags/tag842.xml"/><Relationship Id="rId2" Type="http://schemas.openxmlformats.org/officeDocument/2006/relationships/tags" Target="../tags/tag841.xml"/><Relationship Id="rId1" Type="http://schemas.openxmlformats.org/officeDocument/2006/relationships/tags" Target="../tags/tag840.xml"/><Relationship Id="rId5" Type="http://schemas.openxmlformats.org/officeDocument/2006/relationships/slideMaster" Target="../slideMasters/slideMaster27.xml"/><Relationship Id="rId4" Type="http://schemas.openxmlformats.org/officeDocument/2006/relationships/tags" Target="../tags/tag843.xml"/></Relationships>
</file>

<file path=ppt/slideLayouts/_rels/slideLayout209.xml.rels><?xml version="1.0" encoding="UTF-8" standalone="yes"?>
<Relationships xmlns="http://schemas.openxmlformats.org/package/2006/relationships"><Relationship Id="rId3" Type="http://schemas.openxmlformats.org/officeDocument/2006/relationships/tags" Target="../tags/tag846.xml"/><Relationship Id="rId7" Type="http://schemas.openxmlformats.org/officeDocument/2006/relationships/slideMaster" Target="../slideMasters/slideMaster27.xml"/><Relationship Id="rId2" Type="http://schemas.openxmlformats.org/officeDocument/2006/relationships/tags" Target="../tags/tag845.xml"/><Relationship Id="rId1" Type="http://schemas.openxmlformats.org/officeDocument/2006/relationships/tags" Target="../tags/tag844.xml"/><Relationship Id="rId6" Type="http://schemas.openxmlformats.org/officeDocument/2006/relationships/tags" Target="../tags/tag849.xml"/><Relationship Id="rId5" Type="http://schemas.openxmlformats.org/officeDocument/2006/relationships/tags" Target="../tags/tag848.xml"/><Relationship Id="rId4" Type="http://schemas.openxmlformats.org/officeDocument/2006/relationships/tags" Target="../tags/tag84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tags" Target="../tags/tag84.xml"/><Relationship Id="rId5" Type="http://schemas.openxmlformats.org/officeDocument/2006/relationships/slideMaster" Target="../slideMasters/slideMaster3.xml"/><Relationship Id="rId4" Type="http://schemas.openxmlformats.org/officeDocument/2006/relationships/tags" Target="../tags/tag87.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 Id="rId6" Type="http://schemas.openxmlformats.org/officeDocument/2006/relationships/slideMaster" Target="../slideMasters/slideMaster4.xml"/><Relationship Id="rId5" Type="http://schemas.openxmlformats.org/officeDocument/2006/relationships/tags" Target="../tags/tag97.xml"/><Relationship Id="rId4" Type="http://schemas.openxmlformats.org/officeDocument/2006/relationships/tags" Target="../tags/tag96.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6" Type="http://schemas.openxmlformats.org/officeDocument/2006/relationships/slideMaster" Target="../slideMasters/slideMaster4.xml"/><Relationship Id="rId5" Type="http://schemas.openxmlformats.org/officeDocument/2006/relationships/tags" Target="../tags/tag102.xml"/><Relationship Id="rId4" Type="http://schemas.openxmlformats.org/officeDocument/2006/relationships/tags" Target="../tags/tag101.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 Id="rId5" Type="http://schemas.openxmlformats.org/officeDocument/2006/relationships/slideMaster" Target="../slideMasters/slideMaster4.xml"/><Relationship Id="rId4" Type="http://schemas.openxmlformats.org/officeDocument/2006/relationships/tags" Target="../tags/tag106.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tags" Target="../tags/tag107.xml"/><Relationship Id="rId6" Type="http://schemas.openxmlformats.org/officeDocument/2006/relationships/slideMaster" Target="../slideMasters/slideMaster4.xml"/><Relationship Id="rId5" Type="http://schemas.openxmlformats.org/officeDocument/2006/relationships/tags" Target="../tags/tag111.xml"/><Relationship Id="rId4" Type="http://schemas.openxmlformats.org/officeDocument/2006/relationships/tags" Target="../tags/tag110.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 Id="rId5" Type="http://schemas.openxmlformats.org/officeDocument/2006/relationships/slideMaster" Target="../slideMasters/slideMaster4.xml"/><Relationship Id="rId4" Type="http://schemas.openxmlformats.org/officeDocument/2006/relationships/tags" Target="../tags/tag115.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5" Type="http://schemas.openxmlformats.org/officeDocument/2006/relationships/slideMaster" Target="../slideMasters/slideMaster1.xml"/><Relationship Id="rId4" Type="http://schemas.openxmlformats.org/officeDocument/2006/relationships/tags" Target="../tags/tag20.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slideMaster" Target="../slideMasters/slideMaster5.xml"/><Relationship Id="rId5" Type="http://schemas.openxmlformats.org/officeDocument/2006/relationships/tags" Target="../tags/tag125.xml"/><Relationship Id="rId4" Type="http://schemas.openxmlformats.org/officeDocument/2006/relationships/tags" Target="../tags/tag124.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tags" Target="../tags/tag126.xml"/><Relationship Id="rId6" Type="http://schemas.openxmlformats.org/officeDocument/2006/relationships/slideMaster" Target="../slideMasters/slideMaster5.xml"/><Relationship Id="rId5" Type="http://schemas.openxmlformats.org/officeDocument/2006/relationships/tags" Target="../tags/tag130.xml"/><Relationship Id="rId4" Type="http://schemas.openxmlformats.org/officeDocument/2006/relationships/tags" Target="../tags/tag129.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tags" Target="../tags/tag131.xml"/><Relationship Id="rId5" Type="http://schemas.openxmlformats.org/officeDocument/2006/relationships/slideMaster" Target="../slideMasters/slideMaster5.xml"/><Relationship Id="rId4" Type="http://schemas.openxmlformats.org/officeDocument/2006/relationships/tags" Target="../tags/tag134.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slideMaster" Target="../slideMasters/slideMaster5.xml"/><Relationship Id="rId5" Type="http://schemas.openxmlformats.org/officeDocument/2006/relationships/tags" Target="../tags/tag139.xml"/><Relationship Id="rId4" Type="http://schemas.openxmlformats.org/officeDocument/2006/relationships/tags" Target="../tags/tag138.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tags" Target="../tags/tag140.xml"/><Relationship Id="rId5" Type="http://schemas.openxmlformats.org/officeDocument/2006/relationships/slideMaster" Target="../slideMasters/slideMaster5.xml"/><Relationship Id="rId4" Type="http://schemas.openxmlformats.org/officeDocument/2006/relationships/tags" Target="../tags/tag143.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tags" Target="../tags/tag149.xml"/><Relationship Id="rId6" Type="http://schemas.openxmlformats.org/officeDocument/2006/relationships/slideMaster" Target="../slideMasters/slideMaster6.xml"/><Relationship Id="rId5" Type="http://schemas.openxmlformats.org/officeDocument/2006/relationships/tags" Target="../tags/tag153.xml"/><Relationship Id="rId4" Type="http://schemas.openxmlformats.org/officeDocument/2006/relationships/tags" Target="../tags/tag152.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56.xml"/><Relationship Id="rId2" Type="http://schemas.openxmlformats.org/officeDocument/2006/relationships/tags" Target="../tags/tag155.xml"/><Relationship Id="rId1" Type="http://schemas.openxmlformats.org/officeDocument/2006/relationships/tags" Target="../tags/tag154.xml"/><Relationship Id="rId6" Type="http://schemas.openxmlformats.org/officeDocument/2006/relationships/slideMaster" Target="../slideMasters/slideMaster6.xml"/><Relationship Id="rId5" Type="http://schemas.openxmlformats.org/officeDocument/2006/relationships/tags" Target="../tags/tag158.xml"/><Relationship Id="rId4" Type="http://schemas.openxmlformats.org/officeDocument/2006/relationships/tags" Target="../tags/tag157.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tags" Target="../tags/tag159.xml"/><Relationship Id="rId5" Type="http://schemas.openxmlformats.org/officeDocument/2006/relationships/slideMaster" Target="../slideMasters/slideMaster6.xml"/><Relationship Id="rId4" Type="http://schemas.openxmlformats.org/officeDocument/2006/relationships/tags" Target="../tags/tag162.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slideMaster" Target="../slideMasters/slideMaster1.xml"/><Relationship Id="rId5" Type="http://schemas.openxmlformats.org/officeDocument/2006/relationships/tags" Target="../tags/tag25.xml"/><Relationship Id="rId4" Type="http://schemas.openxmlformats.org/officeDocument/2006/relationships/tags" Target="../tags/tag24.xml"/></Relationships>
</file>

<file path=ppt/slideLayouts/_rels/slideLayout40.xml.rels><?xml version="1.0" encoding="UTF-8" standalone="yes"?>
<Relationships xmlns="http://schemas.openxmlformats.org/package/2006/relationships"><Relationship Id="rId3" Type="http://schemas.openxmlformats.org/officeDocument/2006/relationships/tags" Target="../tags/tag165.xml"/><Relationship Id="rId2" Type="http://schemas.openxmlformats.org/officeDocument/2006/relationships/tags" Target="../tags/tag164.xml"/><Relationship Id="rId1" Type="http://schemas.openxmlformats.org/officeDocument/2006/relationships/tags" Target="../tags/tag163.xml"/><Relationship Id="rId6" Type="http://schemas.openxmlformats.org/officeDocument/2006/relationships/slideMaster" Target="../slideMasters/slideMaster6.xml"/><Relationship Id="rId5" Type="http://schemas.openxmlformats.org/officeDocument/2006/relationships/tags" Target="../tags/tag167.xml"/><Relationship Id="rId4" Type="http://schemas.openxmlformats.org/officeDocument/2006/relationships/tags" Target="../tags/tag16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tags" Target="../tags/tag168.xml"/><Relationship Id="rId5" Type="http://schemas.openxmlformats.org/officeDocument/2006/relationships/slideMaster" Target="../slideMasters/slideMaster6.xml"/><Relationship Id="rId4" Type="http://schemas.openxmlformats.org/officeDocument/2006/relationships/tags" Target="../tags/tag171.xml"/></Relationships>
</file>

<file path=ppt/slideLayouts/_rels/slideLayout44.xml.rels><?xml version="1.0" encoding="UTF-8" standalone="yes"?>
<Relationships xmlns="http://schemas.openxmlformats.org/package/2006/relationships"><Relationship Id="rId3" Type="http://schemas.openxmlformats.org/officeDocument/2006/relationships/tags" Target="../tags/tag179.xml"/><Relationship Id="rId2" Type="http://schemas.openxmlformats.org/officeDocument/2006/relationships/tags" Target="../tags/tag178.xml"/><Relationship Id="rId1" Type="http://schemas.openxmlformats.org/officeDocument/2006/relationships/tags" Target="../tags/tag177.xml"/><Relationship Id="rId6" Type="http://schemas.openxmlformats.org/officeDocument/2006/relationships/slideMaster" Target="../slideMasters/slideMaster7.xml"/><Relationship Id="rId5" Type="http://schemas.openxmlformats.org/officeDocument/2006/relationships/tags" Target="../tags/tag181.xml"/><Relationship Id="rId4" Type="http://schemas.openxmlformats.org/officeDocument/2006/relationships/tags" Target="../tags/tag180.xml"/></Relationships>
</file>

<file path=ppt/slideLayouts/_rels/slideLayout45.xml.rels><?xml version="1.0" encoding="UTF-8" standalone="yes"?>
<Relationships xmlns="http://schemas.openxmlformats.org/package/2006/relationships"><Relationship Id="rId3" Type="http://schemas.openxmlformats.org/officeDocument/2006/relationships/tags" Target="../tags/tag184.xml"/><Relationship Id="rId2" Type="http://schemas.openxmlformats.org/officeDocument/2006/relationships/tags" Target="../tags/tag183.xml"/><Relationship Id="rId1" Type="http://schemas.openxmlformats.org/officeDocument/2006/relationships/tags" Target="../tags/tag182.xml"/><Relationship Id="rId6" Type="http://schemas.openxmlformats.org/officeDocument/2006/relationships/slideMaster" Target="../slideMasters/slideMaster7.xml"/><Relationship Id="rId5" Type="http://schemas.openxmlformats.org/officeDocument/2006/relationships/tags" Target="../tags/tag186.xml"/><Relationship Id="rId4" Type="http://schemas.openxmlformats.org/officeDocument/2006/relationships/tags" Target="../tags/tag185.xml"/></Relationships>
</file>

<file path=ppt/slideLayouts/_rels/slideLayout46.xml.rels><?xml version="1.0" encoding="UTF-8" standalone="yes"?>
<Relationships xmlns="http://schemas.openxmlformats.org/package/2006/relationships"><Relationship Id="rId3" Type="http://schemas.openxmlformats.org/officeDocument/2006/relationships/tags" Target="../tags/tag189.xml"/><Relationship Id="rId2" Type="http://schemas.openxmlformats.org/officeDocument/2006/relationships/tags" Target="../tags/tag188.xml"/><Relationship Id="rId1" Type="http://schemas.openxmlformats.org/officeDocument/2006/relationships/tags" Target="../tags/tag187.xml"/><Relationship Id="rId5" Type="http://schemas.openxmlformats.org/officeDocument/2006/relationships/slideMaster" Target="../slideMasters/slideMaster7.xml"/><Relationship Id="rId4" Type="http://schemas.openxmlformats.org/officeDocument/2006/relationships/tags" Target="../tags/tag190.xml"/></Relationships>
</file>

<file path=ppt/slideLayouts/_rels/slideLayout47.xml.rels><?xml version="1.0" encoding="UTF-8" standalone="yes"?>
<Relationships xmlns="http://schemas.openxmlformats.org/package/2006/relationships"><Relationship Id="rId3" Type="http://schemas.openxmlformats.org/officeDocument/2006/relationships/tags" Target="../tags/tag193.xml"/><Relationship Id="rId2" Type="http://schemas.openxmlformats.org/officeDocument/2006/relationships/tags" Target="../tags/tag192.xml"/><Relationship Id="rId1" Type="http://schemas.openxmlformats.org/officeDocument/2006/relationships/tags" Target="../tags/tag191.xml"/><Relationship Id="rId6" Type="http://schemas.openxmlformats.org/officeDocument/2006/relationships/slideMaster" Target="../slideMasters/slideMaster7.xml"/><Relationship Id="rId5" Type="http://schemas.openxmlformats.org/officeDocument/2006/relationships/tags" Target="../tags/tag195.xml"/><Relationship Id="rId4" Type="http://schemas.openxmlformats.org/officeDocument/2006/relationships/tags" Target="../tags/tag19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tags" Target="../tags/tag196.xml"/><Relationship Id="rId5" Type="http://schemas.openxmlformats.org/officeDocument/2006/relationships/slideMaster" Target="../slideMasters/slideMaster7.xml"/><Relationship Id="rId4" Type="http://schemas.openxmlformats.org/officeDocument/2006/relationships/tags" Target="../tags/tag199.xml"/></Relationships>
</file>

<file path=ppt/slideLayouts/_rels/slideLayout51.xml.rels><?xml version="1.0" encoding="UTF-8" standalone="yes"?>
<Relationships xmlns="http://schemas.openxmlformats.org/package/2006/relationships"><Relationship Id="rId3" Type="http://schemas.openxmlformats.org/officeDocument/2006/relationships/tags" Target="../tags/tag207.xml"/><Relationship Id="rId2" Type="http://schemas.openxmlformats.org/officeDocument/2006/relationships/tags" Target="../tags/tag206.xml"/><Relationship Id="rId1" Type="http://schemas.openxmlformats.org/officeDocument/2006/relationships/tags" Target="../tags/tag205.xml"/><Relationship Id="rId6" Type="http://schemas.openxmlformats.org/officeDocument/2006/relationships/slideMaster" Target="../slideMasters/slideMaster8.xml"/><Relationship Id="rId5" Type="http://schemas.openxmlformats.org/officeDocument/2006/relationships/tags" Target="../tags/tag209.xml"/><Relationship Id="rId4" Type="http://schemas.openxmlformats.org/officeDocument/2006/relationships/tags" Target="../tags/tag208.xml"/></Relationships>
</file>

<file path=ppt/slideLayouts/_rels/slideLayout52.xml.rels><?xml version="1.0" encoding="UTF-8" standalone="yes"?>
<Relationships xmlns="http://schemas.openxmlformats.org/package/2006/relationships"><Relationship Id="rId3" Type="http://schemas.openxmlformats.org/officeDocument/2006/relationships/tags" Target="../tags/tag212.xml"/><Relationship Id="rId2" Type="http://schemas.openxmlformats.org/officeDocument/2006/relationships/tags" Target="../tags/tag211.xml"/><Relationship Id="rId1" Type="http://schemas.openxmlformats.org/officeDocument/2006/relationships/tags" Target="../tags/tag210.xml"/><Relationship Id="rId6" Type="http://schemas.openxmlformats.org/officeDocument/2006/relationships/slideMaster" Target="../slideMasters/slideMaster8.xml"/><Relationship Id="rId5" Type="http://schemas.openxmlformats.org/officeDocument/2006/relationships/tags" Target="../tags/tag214.xml"/><Relationship Id="rId4" Type="http://schemas.openxmlformats.org/officeDocument/2006/relationships/tags" Target="../tags/tag213.xml"/></Relationships>
</file>

<file path=ppt/slideLayouts/_rels/slideLayout53.xml.rels><?xml version="1.0" encoding="UTF-8" standalone="yes"?>
<Relationships xmlns="http://schemas.openxmlformats.org/package/2006/relationships"><Relationship Id="rId3" Type="http://schemas.openxmlformats.org/officeDocument/2006/relationships/tags" Target="../tags/tag217.xml"/><Relationship Id="rId2" Type="http://schemas.openxmlformats.org/officeDocument/2006/relationships/tags" Target="../tags/tag216.xml"/><Relationship Id="rId1" Type="http://schemas.openxmlformats.org/officeDocument/2006/relationships/tags" Target="../tags/tag215.xml"/><Relationship Id="rId5" Type="http://schemas.openxmlformats.org/officeDocument/2006/relationships/slideMaster" Target="../slideMasters/slideMaster8.xml"/><Relationship Id="rId4" Type="http://schemas.openxmlformats.org/officeDocument/2006/relationships/tags" Target="../tags/tag218.xml"/></Relationships>
</file>

<file path=ppt/slideLayouts/_rels/slideLayout54.xml.rels><?xml version="1.0" encoding="UTF-8" standalone="yes"?>
<Relationships xmlns="http://schemas.openxmlformats.org/package/2006/relationships"><Relationship Id="rId3" Type="http://schemas.openxmlformats.org/officeDocument/2006/relationships/tags" Target="../tags/tag221.xml"/><Relationship Id="rId2" Type="http://schemas.openxmlformats.org/officeDocument/2006/relationships/tags" Target="../tags/tag220.xml"/><Relationship Id="rId1" Type="http://schemas.openxmlformats.org/officeDocument/2006/relationships/tags" Target="../tags/tag219.xml"/><Relationship Id="rId6" Type="http://schemas.openxmlformats.org/officeDocument/2006/relationships/slideMaster" Target="../slideMasters/slideMaster8.xml"/><Relationship Id="rId5" Type="http://schemas.openxmlformats.org/officeDocument/2006/relationships/tags" Target="../tags/tag223.xml"/><Relationship Id="rId4" Type="http://schemas.openxmlformats.org/officeDocument/2006/relationships/tags" Target="../tags/tag22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3" Type="http://schemas.openxmlformats.org/officeDocument/2006/relationships/tags" Target="../tags/tag226.xml"/><Relationship Id="rId2" Type="http://schemas.openxmlformats.org/officeDocument/2006/relationships/tags" Target="../tags/tag225.xml"/><Relationship Id="rId1" Type="http://schemas.openxmlformats.org/officeDocument/2006/relationships/tags" Target="../tags/tag224.xml"/><Relationship Id="rId5" Type="http://schemas.openxmlformats.org/officeDocument/2006/relationships/slideMaster" Target="../slideMasters/slideMaster8.xml"/><Relationship Id="rId4" Type="http://schemas.openxmlformats.org/officeDocument/2006/relationships/tags" Target="../tags/tag227.xml"/></Relationships>
</file>

<file path=ppt/slideLayouts/_rels/slideLayout58.xml.rels><?xml version="1.0" encoding="UTF-8" standalone="yes"?>
<Relationships xmlns="http://schemas.openxmlformats.org/package/2006/relationships"><Relationship Id="rId3" Type="http://schemas.openxmlformats.org/officeDocument/2006/relationships/tags" Target="../tags/tag235.xml"/><Relationship Id="rId2" Type="http://schemas.openxmlformats.org/officeDocument/2006/relationships/tags" Target="../tags/tag234.xml"/><Relationship Id="rId1" Type="http://schemas.openxmlformats.org/officeDocument/2006/relationships/tags" Target="../tags/tag233.xml"/><Relationship Id="rId6" Type="http://schemas.openxmlformats.org/officeDocument/2006/relationships/slideMaster" Target="../slideMasters/slideMaster9.xml"/><Relationship Id="rId5" Type="http://schemas.openxmlformats.org/officeDocument/2006/relationships/tags" Target="../tags/tag237.xml"/><Relationship Id="rId4" Type="http://schemas.openxmlformats.org/officeDocument/2006/relationships/tags" Target="../tags/tag236.xml"/></Relationships>
</file>

<file path=ppt/slideLayouts/_rels/slideLayout59.xml.rels><?xml version="1.0" encoding="UTF-8" standalone="yes"?>
<Relationships xmlns="http://schemas.openxmlformats.org/package/2006/relationships"><Relationship Id="rId3" Type="http://schemas.openxmlformats.org/officeDocument/2006/relationships/tags" Target="../tags/tag240.xml"/><Relationship Id="rId2" Type="http://schemas.openxmlformats.org/officeDocument/2006/relationships/tags" Target="../tags/tag239.xml"/><Relationship Id="rId1" Type="http://schemas.openxmlformats.org/officeDocument/2006/relationships/tags" Target="../tags/tag238.xml"/><Relationship Id="rId6" Type="http://schemas.openxmlformats.org/officeDocument/2006/relationships/slideMaster" Target="../slideMasters/slideMaster9.xml"/><Relationship Id="rId5" Type="http://schemas.openxmlformats.org/officeDocument/2006/relationships/tags" Target="../tags/tag242.xml"/><Relationship Id="rId4" Type="http://schemas.openxmlformats.org/officeDocument/2006/relationships/tags" Target="../tags/tag24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tags" Target="../tags/tag245.xml"/><Relationship Id="rId2" Type="http://schemas.openxmlformats.org/officeDocument/2006/relationships/tags" Target="../tags/tag244.xml"/><Relationship Id="rId1" Type="http://schemas.openxmlformats.org/officeDocument/2006/relationships/tags" Target="../tags/tag243.xml"/><Relationship Id="rId5" Type="http://schemas.openxmlformats.org/officeDocument/2006/relationships/slideMaster" Target="../slideMasters/slideMaster9.xml"/><Relationship Id="rId4" Type="http://schemas.openxmlformats.org/officeDocument/2006/relationships/tags" Target="../tags/tag246.xml"/></Relationships>
</file>

<file path=ppt/slideLayouts/_rels/slideLayout61.xml.rels><?xml version="1.0" encoding="UTF-8" standalone="yes"?>
<Relationships xmlns="http://schemas.openxmlformats.org/package/2006/relationships"><Relationship Id="rId3" Type="http://schemas.openxmlformats.org/officeDocument/2006/relationships/tags" Target="../tags/tag249.xml"/><Relationship Id="rId2" Type="http://schemas.openxmlformats.org/officeDocument/2006/relationships/tags" Target="../tags/tag248.xml"/><Relationship Id="rId1" Type="http://schemas.openxmlformats.org/officeDocument/2006/relationships/tags" Target="../tags/tag247.xml"/><Relationship Id="rId6" Type="http://schemas.openxmlformats.org/officeDocument/2006/relationships/slideMaster" Target="../slideMasters/slideMaster9.xml"/><Relationship Id="rId5" Type="http://schemas.openxmlformats.org/officeDocument/2006/relationships/tags" Target="../tags/tag251.xml"/><Relationship Id="rId4" Type="http://schemas.openxmlformats.org/officeDocument/2006/relationships/tags" Target="../tags/tag250.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4.xml.rels><?xml version="1.0" encoding="UTF-8" standalone="yes"?>
<Relationships xmlns="http://schemas.openxmlformats.org/package/2006/relationships"><Relationship Id="rId3" Type="http://schemas.openxmlformats.org/officeDocument/2006/relationships/tags" Target="../tags/tag254.xml"/><Relationship Id="rId2" Type="http://schemas.openxmlformats.org/officeDocument/2006/relationships/tags" Target="../tags/tag253.xml"/><Relationship Id="rId1" Type="http://schemas.openxmlformats.org/officeDocument/2006/relationships/tags" Target="../tags/tag252.xml"/><Relationship Id="rId5" Type="http://schemas.openxmlformats.org/officeDocument/2006/relationships/slideMaster" Target="../slideMasters/slideMaster9.xml"/><Relationship Id="rId4" Type="http://schemas.openxmlformats.org/officeDocument/2006/relationships/tags" Target="../tags/tag255.xml"/></Relationships>
</file>

<file path=ppt/slideLayouts/_rels/slideLayout65.xml.rels><?xml version="1.0" encoding="UTF-8" standalone="yes"?>
<Relationships xmlns="http://schemas.openxmlformats.org/package/2006/relationships"><Relationship Id="rId3" Type="http://schemas.openxmlformats.org/officeDocument/2006/relationships/tags" Target="../tags/tag263.xml"/><Relationship Id="rId2" Type="http://schemas.openxmlformats.org/officeDocument/2006/relationships/tags" Target="../tags/tag262.xml"/><Relationship Id="rId1" Type="http://schemas.openxmlformats.org/officeDocument/2006/relationships/tags" Target="../tags/tag261.xml"/><Relationship Id="rId6" Type="http://schemas.openxmlformats.org/officeDocument/2006/relationships/slideMaster" Target="../slideMasters/slideMaster10.xml"/><Relationship Id="rId5" Type="http://schemas.openxmlformats.org/officeDocument/2006/relationships/tags" Target="../tags/tag265.xml"/><Relationship Id="rId4" Type="http://schemas.openxmlformats.org/officeDocument/2006/relationships/tags" Target="../tags/tag264.xml"/></Relationships>
</file>

<file path=ppt/slideLayouts/_rels/slideLayout66.xml.rels><?xml version="1.0" encoding="UTF-8" standalone="yes"?>
<Relationships xmlns="http://schemas.openxmlformats.org/package/2006/relationships"><Relationship Id="rId3" Type="http://schemas.openxmlformats.org/officeDocument/2006/relationships/tags" Target="../tags/tag268.xml"/><Relationship Id="rId2" Type="http://schemas.openxmlformats.org/officeDocument/2006/relationships/tags" Target="../tags/tag267.xml"/><Relationship Id="rId1" Type="http://schemas.openxmlformats.org/officeDocument/2006/relationships/tags" Target="../tags/tag266.xml"/><Relationship Id="rId6" Type="http://schemas.openxmlformats.org/officeDocument/2006/relationships/slideMaster" Target="../slideMasters/slideMaster10.xml"/><Relationship Id="rId5" Type="http://schemas.openxmlformats.org/officeDocument/2006/relationships/tags" Target="../tags/tag270.xml"/><Relationship Id="rId4" Type="http://schemas.openxmlformats.org/officeDocument/2006/relationships/tags" Target="../tags/tag269.xml"/></Relationships>
</file>

<file path=ppt/slideLayouts/_rels/slideLayout67.xml.rels><?xml version="1.0" encoding="UTF-8" standalone="yes"?>
<Relationships xmlns="http://schemas.openxmlformats.org/package/2006/relationships"><Relationship Id="rId3" Type="http://schemas.openxmlformats.org/officeDocument/2006/relationships/tags" Target="../tags/tag273.xml"/><Relationship Id="rId2" Type="http://schemas.openxmlformats.org/officeDocument/2006/relationships/tags" Target="../tags/tag272.xml"/><Relationship Id="rId1" Type="http://schemas.openxmlformats.org/officeDocument/2006/relationships/tags" Target="../tags/tag271.xml"/><Relationship Id="rId5" Type="http://schemas.openxmlformats.org/officeDocument/2006/relationships/slideMaster" Target="../slideMasters/slideMaster10.xml"/><Relationship Id="rId4" Type="http://schemas.openxmlformats.org/officeDocument/2006/relationships/tags" Target="../tags/tag274.xml"/></Relationships>
</file>

<file path=ppt/slideLayouts/_rels/slideLayout68.xml.rels><?xml version="1.0" encoding="UTF-8" standalone="yes"?>
<Relationships xmlns="http://schemas.openxmlformats.org/package/2006/relationships"><Relationship Id="rId3" Type="http://schemas.openxmlformats.org/officeDocument/2006/relationships/tags" Target="../tags/tag277.xml"/><Relationship Id="rId2" Type="http://schemas.openxmlformats.org/officeDocument/2006/relationships/tags" Target="../tags/tag276.xml"/><Relationship Id="rId1" Type="http://schemas.openxmlformats.org/officeDocument/2006/relationships/tags" Target="../tags/tag275.xml"/><Relationship Id="rId6" Type="http://schemas.openxmlformats.org/officeDocument/2006/relationships/slideMaster" Target="../slideMasters/slideMaster10.xml"/><Relationship Id="rId5" Type="http://schemas.openxmlformats.org/officeDocument/2006/relationships/tags" Target="../tags/tag279.xml"/><Relationship Id="rId4" Type="http://schemas.openxmlformats.org/officeDocument/2006/relationships/tags" Target="../tags/tag27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 Id="rId5" Type="http://schemas.openxmlformats.org/officeDocument/2006/relationships/slideMaster" Target="../slideMasters/slideMaster1.xml"/><Relationship Id="rId4" Type="http://schemas.openxmlformats.org/officeDocument/2006/relationships/tags" Target="../tags/tag29.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1.xml.rels><?xml version="1.0" encoding="UTF-8" standalone="yes"?>
<Relationships xmlns="http://schemas.openxmlformats.org/package/2006/relationships"><Relationship Id="rId3" Type="http://schemas.openxmlformats.org/officeDocument/2006/relationships/tags" Target="../tags/tag282.xml"/><Relationship Id="rId2" Type="http://schemas.openxmlformats.org/officeDocument/2006/relationships/tags" Target="../tags/tag281.xml"/><Relationship Id="rId1" Type="http://schemas.openxmlformats.org/officeDocument/2006/relationships/tags" Target="../tags/tag280.xml"/><Relationship Id="rId5" Type="http://schemas.openxmlformats.org/officeDocument/2006/relationships/slideMaster" Target="../slideMasters/slideMaster10.xml"/><Relationship Id="rId4" Type="http://schemas.openxmlformats.org/officeDocument/2006/relationships/tags" Target="../tags/tag283.xml"/></Relationships>
</file>

<file path=ppt/slideLayouts/_rels/slideLayout72.xml.rels><?xml version="1.0" encoding="UTF-8" standalone="yes"?>
<Relationships xmlns="http://schemas.openxmlformats.org/package/2006/relationships"><Relationship Id="rId3" Type="http://schemas.openxmlformats.org/officeDocument/2006/relationships/tags" Target="../tags/tag291.xml"/><Relationship Id="rId2" Type="http://schemas.openxmlformats.org/officeDocument/2006/relationships/tags" Target="../tags/tag290.xml"/><Relationship Id="rId1" Type="http://schemas.openxmlformats.org/officeDocument/2006/relationships/tags" Target="../tags/tag289.xml"/><Relationship Id="rId6" Type="http://schemas.openxmlformats.org/officeDocument/2006/relationships/slideMaster" Target="../slideMasters/slideMaster11.xml"/><Relationship Id="rId5" Type="http://schemas.openxmlformats.org/officeDocument/2006/relationships/tags" Target="../tags/tag293.xml"/><Relationship Id="rId4" Type="http://schemas.openxmlformats.org/officeDocument/2006/relationships/tags" Target="../tags/tag292.xml"/></Relationships>
</file>

<file path=ppt/slideLayouts/_rels/slideLayout73.xml.rels><?xml version="1.0" encoding="UTF-8" standalone="yes"?>
<Relationships xmlns="http://schemas.openxmlformats.org/package/2006/relationships"><Relationship Id="rId3" Type="http://schemas.openxmlformats.org/officeDocument/2006/relationships/tags" Target="../tags/tag296.xml"/><Relationship Id="rId2" Type="http://schemas.openxmlformats.org/officeDocument/2006/relationships/tags" Target="../tags/tag295.xml"/><Relationship Id="rId1" Type="http://schemas.openxmlformats.org/officeDocument/2006/relationships/tags" Target="../tags/tag294.xml"/><Relationship Id="rId6" Type="http://schemas.openxmlformats.org/officeDocument/2006/relationships/slideMaster" Target="../slideMasters/slideMaster11.xml"/><Relationship Id="rId5" Type="http://schemas.openxmlformats.org/officeDocument/2006/relationships/tags" Target="../tags/tag298.xml"/><Relationship Id="rId4" Type="http://schemas.openxmlformats.org/officeDocument/2006/relationships/tags" Target="../tags/tag297.xml"/></Relationships>
</file>

<file path=ppt/slideLayouts/_rels/slideLayout74.xml.rels><?xml version="1.0" encoding="UTF-8" standalone="yes"?>
<Relationships xmlns="http://schemas.openxmlformats.org/package/2006/relationships"><Relationship Id="rId3" Type="http://schemas.openxmlformats.org/officeDocument/2006/relationships/tags" Target="../tags/tag301.xml"/><Relationship Id="rId2" Type="http://schemas.openxmlformats.org/officeDocument/2006/relationships/tags" Target="../tags/tag300.xml"/><Relationship Id="rId1" Type="http://schemas.openxmlformats.org/officeDocument/2006/relationships/tags" Target="../tags/tag299.xml"/><Relationship Id="rId5" Type="http://schemas.openxmlformats.org/officeDocument/2006/relationships/slideMaster" Target="../slideMasters/slideMaster11.xml"/><Relationship Id="rId4" Type="http://schemas.openxmlformats.org/officeDocument/2006/relationships/tags" Target="../tags/tag302.xml"/></Relationships>
</file>

<file path=ppt/slideLayouts/_rels/slideLayout75.xml.rels><?xml version="1.0" encoding="UTF-8" standalone="yes"?>
<Relationships xmlns="http://schemas.openxmlformats.org/package/2006/relationships"><Relationship Id="rId3" Type="http://schemas.openxmlformats.org/officeDocument/2006/relationships/tags" Target="../tags/tag305.xml"/><Relationship Id="rId2" Type="http://schemas.openxmlformats.org/officeDocument/2006/relationships/tags" Target="../tags/tag304.xml"/><Relationship Id="rId1" Type="http://schemas.openxmlformats.org/officeDocument/2006/relationships/tags" Target="../tags/tag303.xml"/><Relationship Id="rId6" Type="http://schemas.openxmlformats.org/officeDocument/2006/relationships/slideMaster" Target="../slideMasters/slideMaster11.xml"/><Relationship Id="rId5" Type="http://schemas.openxmlformats.org/officeDocument/2006/relationships/tags" Target="../tags/tag307.xml"/><Relationship Id="rId4" Type="http://schemas.openxmlformats.org/officeDocument/2006/relationships/tags" Target="../tags/tag30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8.xml.rels><?xml version="1.0" encoding="UTF-8" standalone="yes"?>
<Relationships xmlns="http://schemas.openxmlformats.org/package/2006/relationships"><Relationship Id="rId3" Type="http://schemas.openxmlformats.org/officeDocument/2006/relationships/tags" Target="../tags/tag310.xml"/><Relationship Id="rId2" Type="http://schemas.openxmlformats.org/officeDocument/2006/relationships/tags" Target="../tags/tag309.xml"/><Relationship Id="rId1" Type="http://schemas.openxmlformats.org/officeDocument/2006/relationships/tags" Target="../tags/tag308.xml"/><Relationship Id="rId5" Type="http://schemas.openxmlformats.org/officeDocument/2006/relationships/slideMaster" Target="../slideMasters/slideMaster11.xml"/><Relationship Id="rId4" Type="http://schemas.openxmlformats.org/officeDocument/2006/relationships/tags" Target="../tags/tag311.xml"/></Relationships>
</file>

<file path=ppt/slideLayouts/_rels/slideLayout79.xml.rels><?xml version="1.0" encoding="UTF-8" standalone="yes"?>
<Relationships xmlns="http://schemas.openxmlformats.org/package/2006/relationships"><Relationship Id="rId3" Type="http://schemas.openxmlformats.org/officeDocument/2006/relationships/tags" Target="../tags/tag319.xml"/><Relationship Id="rId2" Type="http://schemas.openxmlformats.org/officeDocument/2006/relationships/tags" Target="../tags/tag318.xml"/><Relationship Id="rId1" Type="http://schemas.openxmlformats.org/officeDocument/2006/relationships/tags" Target="../tags/tag317.xml"/><Relationship Id="rId6" Type="http://schemas.openxmlformats.org/officeDocument/2006/relationships/slideMaster" Target="../slideMasters/slideMaster12.xml"/><Relationship Id="rId5" Type="http://schemas.openxmlformats.org/officeDocument/2006/relationships/tags" Target="../tags/tag321.xml"/><Relationship Id="rId4" Type="http://schemas.openxmlformats.org/officeDocument/2006/relationships/tags" Target="../tags/tag320.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32.xml"/><Relationship Id="rId7" Type="http://schemas.openxmlformats.org/officeDocument/2006/relationships/slideMaster" Target="../slideMasters/slideMaster1.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s>
</file>

<file path=ppt/slideLayouts/_rels/slideLayout80.xml.rels><?xml version="1.0" encoding="UTF-8" standalone="yes"?>
<Relationships xmlns="http://schemas.openxmlformats.org/package/2006/relationships"><Relationship Id="rId3" Type="http://schemas.openxmlformats.org/officeDocument/2006/relationships/tags" Target="../tags/tag324.xml"/><Relationship Id="rId2" Type="http://schemas.openxmlformats.org/officeDocument/2006/relationships/tags" Target="../tags/tag323.xml"/><Relationship Id="rId1" Type="http://schemas.openxmlformats.org/officeDocument/2006/relationships/tags" Target="../tags/tag322.xml"/><Relationship Id="rId6" Type="http://schemas.openxmlformats.org/officeDocument/2006/relationships/slideMaster" Target="../slideMasters/slideMaster12.xml"/><Relationship Id="rId5" Type="http://schemas.openxmlformats.org/officeDocument/2006/relationships/tags" Target="../tags/tag326.xml"/><Relationship Id="rId4" Type="http://schemas.openxmlformats.org/officeDocument/2006/relationships/tags" Target="../tags/tag325.xml"/></Relationships>
</file>

<file path=ppt/slideLayouts/_rels/slideLayout81.xml.rels><?xml version="1.0" encoding="UTF-8" standalone="yes"?>
<Relationships xmlns="http://schemas.openxmlformats.org/package/2006/relationships"><Relationship Id="rId3" Type="http://schemas.openxmlformats.org/officeDocument/2006/relationships/tags" Target="../tags/tag329.xml"/><Relationship Id="rId2" Type="http://schemas.openxmlformats.org/officeDocument/2006/relationships/tags" Target="../tags/tag328.xml"/><Relationship Id="rId1" Type="http://schemas.openxmlformats.org/officeDocument/2006/relationships/tags" Target="../tags/tag327.xml"/><Relationship Id="rId5" Type="http://schemas.openxmlformats.org/officeDocument/2006/relationships/slideMaster" Target="../slideMasters/slideMaster12.xml"/><Relationship Id="rId4" Type="http://schemas.openxmlformats.org/officeDocument/2006/relationships/tags" Target="../tags/tag330.xml"/></Relationships>
</file>

<file path=ppt/slideLayouts/_rels/slideLayout82.xml.rels><?xml version="1.0" encoding="UTF-8" standalone="yes"?>
<Relationships xmlns="http://schemas.openxmlformats.org/package/2006/relationships"><Relationship Id="rId3" Type="http://schemas.openxmlformats.org/officeDocument/2006/relationships/tags" Target="../tags/tag333.xml"/><Relationship Id="rId2" Type="http://schemas.openxmlformats.org/officeDocument/2006/relationships/tags" Target="../tags/tag332.xml"/><Relationship Id="rId1" Type="http://schemas.openxmlformats.org/officeDocument/2006/relationships/tags" Target="../tags/tag331.xml"/><Relationship Id="rId6" Type="http://schemas.openxmlformats.org/officeDocument/2006/relationships/slideMaster" Target="../slideMasters/slideMaster12.xml"/><Relationship Id="rId5" Type="http://schemas.openxmlformats.org/officeDocument/2006/relationships/tags" Target="../tags/tag335.xml"/><Relationship Id="rId4" Type="http://schemas.openxmlformats.org/officeDocument/2006/relationships/tags" Target="../tags/tag33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5.xml.rels><?xml version="1.0" encoding="UTF-8" standalone="yes"?>
<Relationships xmlns="http://schemas.openxmlformats.org/package/2006/relationships"><Relationship Id="rId3" Type="http://schemas.openxmlformats.org/officeDocument/2006/relationships/tags" Target="../tags/tag338.xml"/><Relationship Id="rId2" Type="http://schemas.openxmlformats.org/officeDocument/2006/relationships/tags" Target="../tags/tag337.xml"/><Relationship Id="rId1" Type="http://schemas.openxmlformats.org/officeDocument/2006/relationships/tags" Target="../tags/tag336.xml"/><Relationship Id="rId5" Type="http://schemas.openxmlformats.org/officeDocument/2006/relationships/slideMaster" Target="../slideMasters/slideMaster12.xml"/><Relationship Id="rId4" Type="http://schemas.openxmlformats.org/officeDocument/2006/relationships/tags" Target="../tags/tag33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7.xml.rels><?xml version="1.0" encoding="UTF-8" standalone="yes"?>
<Relationships xmlns="http://schemas.openxmlformats.org/package/2006/relationships"><Relationship Id="rId3" Type="http://schemas.openxmlformats.org/officeDocument/2006/relationships/tags" Target="../tags/tag347.xml"/><Relationship Id="rId2" Type="http://schemas.openxmlformats.org/officeDocument/2006/relationships/tags" Target="../tags/tag346.xml"/><Relationship Id="rId1" Type="http://schemas.openxmlformats.org/officeDocument/2006/relationships/tags" Target="../tags/tag345.xml"/><Relationship Id="rId6" Type="http://schemas.openxmlformats.org/officeDocument/2006/relationships/slideMaster" Target="../slideMasters/slideMaster13.xml"/><Relationship Id="rId5" Type="http://schemas.openxmlformats.org/officeDocument/2006/relationships/tags" Target="../tags/tag349.xml"/><Relationship Id="rId4" Type="http://schemas.openxmlformats.org/officeDocument/2006/relationships/tags" Target="../tags/tag348.xml"/></Relationships>
</file>

<file path=ppt/slideLayouts/_rels/slideLayout88.xml.rels><?xml version="1.0" encoding="UTF-8" standalone="yes"?>
<Relationships xmlns="http://schemas.openxmlformats.org/package/2006/relationships"><Relationship Id="rId3" Type="http://schemas.openxmlformats.org/officeDocument/2006/relationships/tags" Target="../tags/tag352.xml"/><Relationship Id="rId2" Type="http://schemas.openxmlformats.org/officeDocument/2006/relationships/tags" Target="../tags/tag351.xml"/><Relationship Id="rId1" Type="http://schemas.openxmlformats.org/officeDocument/2006/relationships/tags" Target="../tags/tag350.xml"/><Relationship Id="rId6" Type="http://schemas.openxmlformats.org/officeDocument/2006/relationships/slideMaster" Target="../slideMasters/slideMaster13.xml"/><Relationship Id="rId5" Type="http://schemas.openxmlformats.org/officeDocument/2006/relationships/tags" Target="../tags/tag354.xml"/><Relationship Id="rId4" Type="http://schemas.openxmlformats.org/officeDocument/2006/relationships/tags" Target="../tags/tag353.xml"/></Relationships>
</file>

<file path=ppt/slideLayouts/_rels/slideLayout89.xml.rels><?xml version="1.0" encoding="UTF-8" standalone="yes"?>
<Relationships xmlns="http://schemas.openxmlformats.org/package/2006/relationships"><Relationship Id="rId3" Type="http://schemas.openxmlformats.org/officeDocument/2006/relationships/tags" Target="../tags/tag357.xml"/><Relationship Id="rId2" Type="http://schemas.openxmlformats.org/officeDocument/2006/relationships/tags" Target="../tags/tag356.xml"/><Relationship Id="rId1" Type="http://schemas.openxmlformats.org/officeDocument/2006/relationships/tags" Target="../tags/tag355.xml"/><Relationship Id="rId5" Type="http://schemas.openxmlformats.org/officeDocument/2006/relationships/slideMaster" Target="../slideMasters/slideMaster13.xml"/><Relationship Id="rId4" Type="http://schemas.openxmlformats.org/officeDocument/2006/relationships/tags" Target="../tags/tag35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tags" Target="../tags/tag361.xml"/><Relationship Id="rId2" Type="http://schemas.openxmlformats.org/officeDocument/2006/relationships/tags" Target="../tags/tag360.xml"/><Relationship Id="rId1" Type="http://schemas.openxmlformats.org/officeDocument/2006/relationships/tags" Target="../tags/tag359.xml"/><Relationship Id="rId6" Type="http://schemas.openxmlformats.org/officeDocument/2006/relationships/slideMaster" Target="../slideMasters/slideMaster13.xml"/><Relationship Id="rId5" Type="http://schemas.openxmlformats.org/officeDocument/2006/relationships/tags" Target="../tags/tag363.xml"/><Relationship Id="rId4" Type="http://schemas.openxmlformats.org/officeDocument/2006/relationships/tags" Target="../tags/tag36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3.xml.rels><?xml version="1.0" encoding="UTF-8" standalone="yes"?>
<Relationships xmlns="http://schemas.openxmlformats.org/package/2006/relationships"><Relationship Id="rId3" Type="http://schemas.openxmlformats.org/officeDocument/2006/relationships/tags" Target="../tags/tag366.xml"/><Relationship Id="rId2" Type="http://schemas.openxmlformats.org/officeDocument/2006/relationships/tags" Target="../tags/tag365.xml"/><Relationship Id="rId1" Type="http://schemas.openxmlformats.org/officeDocument/2006/relationships/tags" Target="../tags/tag364.xml"/><Relationship Id="rId5" Type="http://schemas.openxmlformats.org/officeDocument/2006/relationships/slideMaster" Target="../slideMasters/slideMaster13.xml"/><Relationship Id="rId4" Type="http://schemas.openxmlformats.org/officeDocument/2006/relationships/tags" Target="../tags/tag367.xml"/></Relationships>
</file>

<file path=ppt/slideLayouts/_rels/slideLayout94.xml.rels><?xml version="1.0" encoding="UTF-8" standalone="yes"?>
<Relationships xmlns="http://schemas.openxmlformats.org/package/2006/relationships"><Relationship Id="rId3" Type="http://schemas.openxmlformats.org/officeDocument/2006/relationships/tags" Target="../tags/tag370.xml"/><Relationship Id="rId7" Type="http://schemas.openxmlformats.org/officeDocument/2006/relationships/slideMaster" Target="../slideMasters/slideMaster13.xml"/><Relationship Id="rId2" Type="http://schemas.openxmlformats.org/officeDocument/2006/relationships/tags" Target="../tags/tag369.xml"/><Relationship Id="rId1" Type="http://schemas.openxmlformats.org/officeDocument/2006/relationships/tags" Target="../tags/tag368.xml"/><Relationship Id="rId6" Type="http://schemas.openxmlformats.org/officeDocument/2006/relationships/tags" Target="../tags/tag373.xml"/><Relationship Id="rId5" Type="http://schemas.openxmlformats.org/officeDocument/2006/relationships/tags" Target="../tags/tag372.xml"/><Relationship Id="rId4" Type="http://schemas.openxmlformats.org/officeDocument/2006/relationships/tags" Target="../tags/tag371.xml"/></Relationships>
</file>

<file path=ppt/slideLayouts/_rels/slideLayout95.xml.rels><?xml version="1.0" encoding="UTF-8" standalone="yes"?>
<Relationships xmlns="http://schemas.openxmlformats.org/package/2006/relationships"><Relationship Id="rId3" Type="http://schemas.openxmlformats.org/officeDocument/2006/relationships/tags" Target="../tags/tag381.xml"/><Relationship Id="rId2" Type="http://schemas.openxmlformats.org/officeDocument/2006/relationships/tags" Target="../tags/tag380.xml"/><Relationship Id="rId1" Type="http://schemas.openxmlformats.org/officeDocument/2006/relationships/tags" Target="../tags/tag379.xml"/><Relationship Id="rId6" Type="http://schemas.openxmlformats.org/officeDocument/2006/relationships/slideMaster" Target="../slideMasters/slideMaster14.xml"/><Relationship Id="rId5" Type="http://schemas.openxmlformats.org/officeDocument/2006/relationships/tags" Target="../tags/tag383.xml"/><Relationship Id="rId4" Type="http://schemas.openxmlformats.org/officeDocument/2006/relationships/tags" Target="../tags/tag382.xml"/></Relationships>
</file>

<file path=ppt/slideLayouts/_rels/slideLayout96.xml.rels><?xml version="1.0" encoding="UTF-8" standalone="yes"?>
<Relationships xmlns="http://schemas.openxmlformats.org/package/2006/relationships"><Relationship Id="rId3" Type="http://schemas.openxmlformats.org/officeDocument/2006/relationships/tags" Target="../tags/tag386.xml"/><Relationship Id="rId2" Type="http://schemas.openxmlformats.org/officeDocument/2006/relationships/tags" Target="../tags/tag385.xml"/><Relationship Id="rId1" Type="http://schemas.openxmlformats.org/officeDocument/2006/relationships/tags" Target="../tags/tag384.xml"/><Relationship Id="rId6" Type="http://schemas.openxmlformats.org/officeDocument/2006/relationships/slideMaster" Target="../slideMasters/slideMaster14.xml"/><Relationship Id="rId5" Type="http://schemas.openxmlformats.org/officeDocument/2006/relationships/tags" Target="../tags/tag388.xml"/><Relationship Id="rId4" Type="http://schemas.openxmlformats.org/officeDocument/2006/relationships/tags" Target="../tags/tag387.xml"/></Relationships>
</file>

<file path=ppt/slideLayouts/_rels/slideLayout97.xml.rels><?xml version="1.0" encoding="UTF-8" standalone="yes"?>
<Relationships xmlns="http://schemas.openxmlformats.org/package/2006/relationships"><Relationship Id="rId3" Type="http://schemas.openxmlformats.org/officeDocument/2006/relationships/tags" Target="../tags/tag391.xml"/><Relationship Id="rId2" Type="http://schemas.openxmlformats.org/officeDocument/2006/relationships/tags" Target="../tags/tag390.xml"/><Relationship Id="rId1" Type="http://schemas.openxmlformats.org/officeDocument/2006/relationships/tags" Target="../tags/tag389.xml"/><Relationship Id="rId5" Type="http://schemas.openxmlformats.org/officeDocument/2006/relationships/slideMaster" Target="../slideMasters/slideMaster14.xml"/><Relationship Id="rId4" Type="http://schemas.openxmlformats.org/officeDocument/2006/relationships/tags" Target="../tags/tag392.xml"/></Relationships>
</file>

<file path=ppt/slideLayouts/_rels/slideLayout98.xml.rels><?xml version="1.0" encoding="UTF-8" standalone="yes"?>
<Relationships xmlns="http://schemas.openxmlformats.org/package/2006/relationships"><Relationship Id="rId3" Type="http://schemas.openxmlformats.org/officeDocument/2006/relationships/tags" Target="../tags/tag395.xml"/><Relationship Id="rId2" Type="http://schemas.openxmlformats.org/officeDocument/2006/relationships/tags" Target="../tags/tag394.xml"/><Relationship Id="rId1" Type="http://schemas.openxmlformats.org/officeDocument/2006/relationships/tags" Target="../tags/tag393.xml"/><Relationship Id="rId6" Type="http://schemas.openxmlformats.org/officeDocument/2006/relationships/slideMaster" Target="../slideMasters/slideMaster14.xml"/><Relationship Id="rId5" Type="http://schemas.openxmlformats.org/officeDocument/2006/relationships/tags" Target="../tags/tag397.xml"/><Relationship Id="rId4" Type="http://schemas.openxmlformats.org/officeDocument/2006/relationships/tags" Target="../tags/tag39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rgbClr val="002060"/>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0" indent="0" eaLnBrk="1" fontAlgn="auto" latinLnBrk="0" hangingPunct="1">
              <a:lnSpc>
                <a:spcPct val="130000"/>
              </a:lnSpc>
              <a:spcAft>
                <a:spcPts val="600"/>
              </a:spcAft>
              <a:buFont typeface="Arial" panose="020B0604020202020204" pitchFamily="34" charset="0"/>
              <a:buNone/>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0" indent="0" eaLnBrk="1" fontAlgn="auto" latinLnBrk="0" hangingPunct="1">
              <a:lnSpc>
                <a:spcPct val="130000"/>
              </a:lnSpc>
              <a:spcAft>
                <a:spcPts val="600"/>
              </a:spcAft>
              <a:buFont typeface="Arial" panose="020B0604020202020204" pitchFamily="34" charset="0"/>
              <a:buNone/>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0" indent="0" eaLnBrk="1" fontAlgn="auto" latinLnBrk="0" hangingPunct="1">
              <a:lnSpc>
                <a:spcPct val="130000"/>
              </a:lnSpc>
              <a:spcAft>
                <a:spcPts val="600"/>
              </a:spcAft>
              <a:buFont typeface="Arial" panose="020B0604020202020204" pitchFamily="34" charset="0"/>
              <a:buNone/>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0" indent="0" eaLnBrk="1" fontAlgn="auto" latinLnBrk="0" hangingPunct="1">
              <a:lnSpc>
                <a:spcPct val="130000"/>
              </a:lnSpc>
              <a:spcAft>
                <a:spcPts val="600"/>
              </a:spcAft>
              <a:buFont typeface="Arial" panose="020B0604020202020204" pitchFamily="34" charset="0"/>
              <a:buNone/>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3">
                    <a:lumMod val="50000"/>
                  </a:schemeClr>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0" indent="0" eaLnBrk="1" fontAlgn="auto" latinLnBrk="0" hangingPunct="1">
              <a:lnSpc>
                <a:spcPct val="130000"/>
              </a:lnSpc>
              <a:spcAft>
                <a:spcPts val="600"/>
              </a:spcAft>
              <a:buFont typeface="Arial" panose="020B0604020202020204" pitchFamily="34" charset="0"/>
              <a:buNone/>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0" indent="0" eaLnBrk="1" fontAlgn="auto" latinLnBrk="0" hangingPunct="1">
              <a:lnSpc>
                <a:spcPct val="130000"/>
              </a:lnSpc>
              <a:spcAft>
                <a:spcPts val="600"/>
              </a:spcAft>
              <a:buFont typeface="Arial" panose="020B0604020202020204" pitchFamily="34" charset="0"/>
              <a:buNone/>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0" indent="0" eaLnBrk="1" fontAlgn="auto" latinLnBrk="0" hangingPunct="1">
              <a:lnSpc>
                <a:spcPct val="130000"/>
              </a:lnSpc>
              <a:spcAft>
                <a:spcPts val="600"/>
              </a:spcAft>
              <a:buFont typeface="Arial" panose="020B0604020202020204" pitchFamily="34" charset="0"/>
              <a:buNone/>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0" indent="0" eaLnBrk="1" fontAlgn="auto" latinLnBrk="0" hangingPunct="1">
              <a:lnSpc>
                <a:spcPct val="130000"/>
              </a:lnSpc>
              <a:spcAft>
                <a:spcPts val="600"/>
              </a:spcAft>
              <a:buFont typeface="Arial" panose="020B0604020202020204" pitchFamily="34" charset="0"/>
              <a:buNone/>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marL="0" indent="0">
              <a:buClr>
                <a:srgbClr val="002060"/>
              </a:buClr>
              <a:buFont typeface="Wingdings" panose="05000000000000000000" charset="0"/>
              <a:buNone/>
              <a:defRPr sz="2800">
                <a:solidFill>
                  <a:schemeClr val="tx1"/>
                </a:solidFill>
                <a:latin typeface="MS Mincho" panose="02020609040205080304" charset="-128"/>
                <a:ea typeface="MS Mincho" panose="02020609040205080304" charset="-128"/>
              </a:defRPr>
            </a:lvl1pPr>
            <a:lvl2pPr marL="457200" indent="0">
              <a:buClr>
                <a:srgbClr val="002060"/>
              </a:buClr>
              <a:buFont typeface="Wingdings" panose="05000000000000000000" charset="0"/>
              <a:buNone/>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0" indent="0" eaLnBrk="1" fontAlgn="auto" latinLnBrk="0" hangingPunct="1">
              <a:lnSpc>
                <a:spcPct val="130000"/>
              </a:lnSpc>
              <a:spcAft>
                <a:spcPts val="600"/>
              </a:spcAft>
              <a:buFont typeface="Arial" panose="020B0604020202020204" pitchFamily="34" charset="0"/>
              <a:buNone/>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0" indent="0" eaLnBrk="1" fontAlgn="auto" latinLnBrk="0" hangingPunct="1">
              <a:lnSpc>
                <a:spcPct val="130000"/>
              </a:lnSpc>
              <a:spcAft>
                <a:spcPts val="600"/>
              </a:spcAft>
              <a:buFont typeface="Arial" panose="020B0604020202020204" pitchFamily="34" charset="0"/>
              <a:buNone/>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0" indent="0" eaLnBrk="1" fontAlgn="auto" latinLnBrk="0" hangingPunct="1">
              <a:lnSpc>
                <a:spcPct val="130000"/>
              </a:lnSpc>
              <a:spcAft>
                <a:spcPts val="600"/>
              </a:spcAft>
              <a:buFont typeface="Arial" panose="020B0604020202020204" pitchFamily="34" charset="0"/>
              <a:buNone/>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3">
                    <a:lumMod val="50000"/>
                  </a:schemeClr>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0" indent="0" eaLnBrk="1" fontAlgn="auto" latinLnBrk="0" hangingPunct="1">
              <a:lnSpc>
                <a:spcPct val="130000"/>
              </a:lnSpc>
              <a:spcAft>
                <a:spcPts val="600"/>
              </a:spcAft>
              <a:buFont typeface="Arial" panose="020B0604020202020204" pitchFamily="34" charset="0"/>
              <a:buNone/>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3">
                    <a:lumMod val="50000"/>
                  </a:schemeClr>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0" indent="0" eaLnBrk="1" fontAlgn="auto" latinLnBrk="0" hangingPunct="1">
              <a:lnSpc>
                <a:spcPct val="130000"/>
              </a:lnSpc>
              <a:spcAft>
                <a:spcPts val="600"/>
              </a:spcAft>
              <a:buFont typeface="Arial" panose="020B0604020202020204" pitchFamily="34" charset="0"/>
              <a:buNone/>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3">
                    <a:lumMod val="50000"/>
                  </a:schemeClr>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indent="0">
              <a:buClr>
                <a:srgbClr val="002060"/>
              </a:buClr>
              <a:buFont typeface="Wingdings" panose="05000000000000000000" charset="0"/>
              <a:buNone/>
              <a:defRPr sz="2800">
                <a:solidFill>
                  <a:schemeClr val="tx1"/>
                </a:solidFill>
                <a:latin typeface="MS Mincho" panose="02020609040205080304" charset="-128"/>
                <a:ea typeface="MS Mincho" panose="02020609040205080304" charset="-128"/>
              </a:defRPr>
            </a:lvl1pPr>
            <a:lvl2pPr indent="0">
              <a:buClr>
                <a:srgbClr val="002060"/>
              </a:buClr>
              <a:buFont typeface="Wingdings" panose="05000000000000000000" charset="0"/>
              <a:buNone/>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indent="0">
              <a:buClr>
                <a:srgbClr val="002060"/>
              </a:buClr>
              <a:buFont typeface="Wingdings" panose="05000000000000000000" charset="0"/>
              <a:buNone/>
              <a:defRPr sz="2800">
                <a:solidFill>
                  <a:schemeClr val="tx1"/>
                </a:solidFill>
                <a:latin typeface="MS Mincho" panose="02020609040205080304" charset="-128"/>
                <a:ea typeface="MS Mincho" panose="02020609040205080304" charset="-128"/>
              </a:defRPr>
            </a:lvl1pPr>
            <a:lvl2pPr indent="0">
              <a:buClr>
                <a:srgbClr val="002060"/>
              </a:buClr>
              <a:buFont typeface="Wingdings" panose="05000000000000000000" charset="0"/>
              <a:buNone/>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indent="0">
              <a:buClr>
                <a:srgbClr val="002060"/>
              </a:buClr>
              <a:buFont typeface="Wingdings" panose="05000000000000000000" charset="0"/>
              <a:buNone/>
              <a:defRPr sz="2800">
                <a:solidFill>
                  <a:schemeClr val="tx1"/>
                </a:solidFill>
                <a:latin typeface="MS Mincho" panose="02020609040205080304" charset="-128"/>
                <a:ea typeface="MS Mincho" panose="02020609040205080304" charset="-128"/>
              </a:defRPr>
            </a:lvl1pPr>
            <a:lvl2pPr indent="0">
              <a:buClr>
                <a:srgbClr val="002060"/>
              </a:buClr>
              <a:buFont typeface="Wingdings" panose="05000000000000000000" charset="0"/>
              <a:buNone/>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indent="0">
              <a:buClr>
                <a:srgbClr val="002060"/>
              </a:buClr>
              <a:buFont typeface="Wingdings" panose="05000000000000000000" charset="0"/>
              <a:buNone/>
              <a:defRPr sz="2800">
                <a:solidFill>
                  <a:schemeClr val="tx1"/>
                </a:solidFill>
                <a:latin typeface="MS Mincho" panose="02020609040205080304" charset="-128"/>
                <a:ea typeface="MS Mincho" panose="02020609040205080304" charset="-128"/>
              </a:defRPr>
            </a:lvl1pPr>
            <a:lvl2pPr indent="0">
              <a:buClr>
                <a:srgbClr val="002060"/>
              </a:buClr>
              <a:buFont typeface="Wingdings" panose="05000000000000000000" charset="0"/>
              <a:buNone/>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marL="0" indent="0">
              <a:buClr>
                <a:srgbClr val="002060"/>
              </a:buClr>
              <a:buFont typeface="Wingdings" panose="05000000000000000000" charset="0"/>
              <a:buNone/>
              <a:defRPr sz="2800">
                <a:solidFill>
                  <a:schemeClr val="tx1"/>
                </a:solidFill>
                <a:latin typeface="MS Mincho" panose="02020609040205080304" charset="-128"/>
                <a:ea typeface="MS Mincho" panose="02020609040205080304" charset="-128"/>
              </a:defRPr>
            </a:lvl1pPr>
            <a:lvl2pPr marL="457200" indent="0">
              <a:buClr>
                <a:srgbClr val="002060"/>
              </a:buClr>
              <a:buFont typeface="Wingdings" panose="05000000000000000000" charset="0"/>
              <a:buNone/>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marL="0" indent="0">
              <a:buClr>
                <a:srgbClr val="002060"/>
              </a:buClr>
              <a:buFont typeface="Wingdings" panose="05000000000000000000" charset="0"/>
              <a:buNone/>
              <a:defRPr sz="2800">
                <a:solidFill>
                  <a:schemeClr val="tx1"/>
                </a:solidFill>
                <a:latin typeface="MS Mincho" panose="02020609040205080304" charset="-128"/>
                <a:ea typeface="MS Mincho" panose="02020609040205080304" charset="-128"/>
              </a:defRPr>
            </a:lvl1pPr>
            <a:lvl2pPr marL="457200" indent="0">
              <a:buClr>
                <a:srgbClr val="002060"/>
              </a:buClr>
              <a:buFont typeface="Wingdings" panose="05000000000000000000" charset="0"/>
              <a:buNone/>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0" indent="0">
              <a:buNone/>
              <a:defRPr/>
            </a:lvl1pPr>
            <a:lvl2pPr marL="457200" indent="0">
              <a:buNone/>
              <a:defRPr/>
            </a:lvl2p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indent="0">
              <a:buClr>
                <a:srgbClr val="002060"/>
              </a:buClr>
              <a:buFont typeface="Wingdings" panose="05000000000000000000" charset="0"/>
              <a:buNone/>
              <a:defRPr sz="2800">
                <a:solidFill>
                  <a:schemeClr val="tx1"/>
                </a:solidFill>
                <a:latin typeface="MS Mincho" panose="02020609040205080304" charset="-128"/>
                <a:ea typeface="MS Mincho" panose="02020609040205080304" charset="-128"/>
              </a:defRPr>
            </a:lvl1pPr>
            <a:lvl2pPr indent="0">
              <a:buClr>
                <a:srgbClr val="002060"/>
              </a:buClr>
              <a:buFont typeface="Wingdings" panose="05000000000000000000" charset="0"/>
              <a:buNone/>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0" indent="0" eaLnBrk="1" fontAlgn="auto" latinLnBrk="0" hangingPunct="1">
              <a:lnSpc>
                <a:spcPct val="130000"/>
              </a:lnSpc>
              <a:spcAft>
                <a:spcPts val="600"/>
              </a:spcAft>
              <a:buFont typeface="Arial" panose="020B0604020202020204" pitchFamily="34" charset="0"/>
              <a:buNone/>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marL="0" indent="0">
              <a:buClr>
                <a:srgbClr val="002060"/>
              </a:buClr>
              <a:buFont typeface="Wingdings" panose="05000000000000000000" charset="0"/>
              <a:buNone/>
              <a:defRPr sz="2800">
                <a:solidFill>
                  <a:schemeClr val="tx1"/>
                </a:solidFill>
                <a:latin typeface="MS Mincho" panose="02020609040205080304" charset="-128"/>
                <a:ea typeface="MS Mincho" panose="02020609040205080304" charset="-128"/>
              </a:defRPr>
            </a:lvl1pPr>
            <a:lvl2pPr marL="457200" indent="0">
              <a:buClr>
                <a:srgbClr val="002060"/>
              </a:buClr>
              <a:buFont typeface="Wingdings" panose="05000000000000000000" charset="0"/>
              <a:buNone/>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0" indent="0">
              <a:buNone/>
              <a:defRPr/>
            </a:lvl1pPr>
            <a:lvl2pPr marL="457200" indent="0">
              <a:buNone/>
              <a:defRPr/>
            </a:lvl2p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296984" y="523630"/>
            <a:ext cx="10628924" cy="539263"/>
          </a:xfrm>
          <a:prstGeom prst="rect">
            <a:avLst/>
          </a:prstGeom>
        </p:spPr>
        <p:txBody>
          <a:bodyPr/>
          <a:lstStyle>
            <a:lvl1pPr>
              <a:defRPr sz="3200">
                <a:solidFill>
                  <a:schemeClr val="bg1"/>
                </a:solidFill>
                <a:latin typeface="MS Mincho" panose="02020609040205080304" charset="-128"/>
                <a:ea typeface="MS Mincho" panose="02020609040205080304" charset="-128"/>
              </a:defRPr>
            </a:lvl1pPr>
          </a:lstStyle>
          <a:p>
            <a:r>
              <a:rPr lang="ja-JP" altLang="en-US" dirty="0" smtClean="0"/>
              <a:t>ここに入力してください</a:t>
            </a:r>
            <a:endParaRPr lang="zh-CN" altLang="en-US" dirty="0"/>
          </a:p>
        </p:txBody>
      </p:sp>
      <p:sp>
        <p:nvSpPr>
          <p:cNvPr id="10" name="矩形 9"/>
          <p:cNvSpPr/>
          <p:nvPr userDrawn="1"/>
        </p:nvSpPr>
        <p:spPr bwMode="auto">
          <a:xfrm>
            <a:off x="120074" y="1256145"/>
            <a:ext cx="11970326" cy="5495636"/>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Calibri" panose="020F0502020204030204" charset="0"/>
              <a:ea typeface="微软雅黑" panose="020B0503020204020204" pitchFamily="34" charset="-122"/>
            </a:endParaRPr>
          </a:p>
        </p:txBody>
      </p:sp>
      <p:sp>
        <p:nvSpPr>
          <p:cNvPr id="5" name="文本占位符 4"/>
          <p:cNvSpPr>
            <a:spLocks noGrp="1"/>
          </p:cNvSpPr>
          <p:nvPr>
            <p:ph type="body" sz="quarter" idx="10" hasCustomPrompt="1"/>
          </p:nvPr>
        </p:nvSpPr>
        <p:spPr>
          <a:xfrm>
            <a:off x="213856" y="1374629"/>
            <a:ext cx="11784179" cy="398752"/>
          </a:xfrm>
          <a:prstGeom prst="rect">
            <a:avLst/>
          </a:prstGeom>
        </p:spPr>
        <p:txBody>
          <a:bodyPr/>
          <a:lstStyle>
            <a:lvl1pPr marL="0" indent="0">
              <a:buNone/>
              <a:defRPr sz="2400">
                <a:latin typeface="MS Mincho" panose="02020609040205080304" charset="-128"/>
                <a:ea typeface="MS Mincho" panose="02020609040205080304" charset="-128"/>
              </a:defRPr>
            </a:lvl1pPr>
          </a:lstStyle>
          <a:p>
            <a:pPr lvl="0"/>
            <a:r>
              <a:rPr lang="ja-JP" altLang="en-US" dirty="0" smtClean="0"/>
              <a:t>ここに入力してください</a:t>
            </a:r>
            <a:endParaRPr lang="zh-CN" altLang="en-US" dirty="0"/>
          </a:p>
        </p:txBody>
      </p:sp>
      <p:sp>
        <p:nvSpPr>
          <p:cNvPr id="11" name="文本占位符 6"/>
          <p:cNvSpPr>
            <a:spLocks noGrp="1"/>
          </p:cNvSpPr>
          <p:nvPr>
            <p:ph type="body" sz="quarter" idx="12" hasCustomPrompt="1"/>
          </p:nvPr>
        </p:nvSpPr>
        <p:spPr>
          <a:xfrm>
            <a:off x="209693" y="2873871"/>
            <a:ext cx="11784012" cy="452148"/>
          </a:xfrm>
          <a:prstGeom prst="rect">
            <a:avLst/>
          </a:prstGeom>
        </p:spPr>
        <p:txBody>
          <a:bodyPr/>
          <a:lstStyle>
            <a:lvl1pPr marL="0" indent="0">
              <a:buNone/>
              <a:defRPr sz="2400">
                <a:latin typeface="MS Mincho" panose="02020609040205080304" charset="-128"/>
                <a:ea typeface="MS Mincho" panose="02020609040205080304" charset="-128"/>
              </a:defRPr>
            </a:lvl1pPr>
          </a:lstStyle>
          <a:p>
            <a:pPr lvl="0"/>
            <a:r>
              <a:rPr lang="en-US" altLang="ja-JP" dirty="0" smtClean="0"/>
              <a:t>【</a:t>
            </a:r>
            <a:r>
              <a:rPr lang="ja-JP" altLang="en-US" dirty="0" smtClean="0"/>
              <a:t>用例</a:t>
            </a:r>
            <a:r>
              <a:rPr lang="en-US" altLang="ja-JP" dirty="0" smtClean="0"/>
              <a:t>】</a:t>
            </a:r>
            <a:endParaRPr lang="zh-CN" altLang="en-US" dirty="0"/>
          </a:p>
        </p:txBody>
      </p:sp>
      <p:sp>
        <p:nvSpPr>
          <p:cNvPr id="14" name="文本占位符 6"/>
          <p:cNvSpPr>
            <a:spLocks noGrp="1"/>
          </p:cNvSpPr>
          <p:nvPr>
            <p:ph type="body" sz="quarter" idx="14" hasCustomPrompt="1"/>
          </p:nvPr>
        </p:nvSpPr>
        <p:spPr>
          <a:xfrm>
            <a:off x="209694" y="3519271"/>
            <a:ext cx="11784012" cy="1670195"/>
          </a:xfrm>
          <a:prstGeom prst="rect">
            <a:avLst/>
          </a:prstGeom>
        </p:spPr>
        <p:txBody>
          <a:bodyPr/>
          <a:lstStyle>
            <a:lvl1pPr marL="0" indent="0">
              <a:buNone/>
              <a:defRPr sz="1800">
                <a:latin typeface="MS Mincho" panose="02020609040205080304" charset="-128"/>
                <a:ea typeface="MS Mincho" panose="02020609040205080304" charset="-128"/>
              </a:defRPr>
            </a:lvl1pPr>
          </a:lstStyle>
          <a:p>
            <a:pPr lvl="0"/>
            <a:r>
              <a:rPr lang="ja-JP" altLang="en-US" dirty="0" smtClean="0"/>
              <a:t>意味記述</a:t>
            </a:r>
            <a:endParaRPr lang="zh-CN" altLang="en-US" dirty="0"/>
          </a:p>
        </p:txBody>
      </p:sp>
    </p:spTree>
  </p:cSld>
  <p:clrMapOvr>
    <a:masterClrMapping/>
  </p:clrMapOvr>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3">
                    <a:lumMod val="50000"/>
                  </a:schemeClr>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0" indent="0" eaLnBrk="1" fontAlgn="auto" latinLnBrk="0" hangingPunct="1">
              <a:lnSpc>
                <a:spcPct val="130000"/>
              </a:lnSpc>
              <a:spcAft>
                <a:spcPts val="600"/>
              </a:spcAft>
              <a:buFont typeface="Arial" panose="020B0604020202020204" pitchFamily="34" charset="0"/>
              <a:buNone/>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2023/8/11</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4.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3.xml"/><Relationship Id="rId17" Type="http://schemas.openxmlformats.org/officeDocument/2006/relationships/image" Target="../media/image2.GIF"/><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2.xml"/><Relationship Id="rId5" Type="http://schemas.openxmlformats.org/officeDocument/2006/relationships/slideLayout" Target="../slideLayouts/slideLayout5.xml"/><Relationship Id="rId15" Type="http://schemas.openxmlformats.org/officeDocument/2006/relationships/tags" Target="../tags/tag6.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5.xml"/></Relationships>
</file>

<file path=ppt/slideMasters/_rels/slideMaster10.xml.rels><?xml version="1.0" encoding="UTF-8" standalone="yes"?>
<Relationships xmlns="http://schemas.openxmlformats.org/package/2006/relationships"><Relationship Id="rId8" Type="http://schemas.openxmlformats.org/officeDocument/2006/relationships/theme" Target="../theme/theme10.xml"/><Relationship Id="rId13" Type="http://schemas.openxmlformats.org/officeDocument/2006/relationships/tags" Target="../tags/tag260.xml"/><Relationship Id="rId3" Type="http://schemas.openxmlformats.org/officeDocument/2006/relationships/slideLayout" Target="../slideLayouts/slideLayout67.xml"/><Relationship Id="rId7" Type="http://schemas.openxmlformats.org/officeDocument/2006/relationships/slideLayout" Target="../slideLayouts/slideLayout71.xml"/><Relationship Id="rId12" Type="http://schemas.openxmlformats.org/officeDocument/2006/relationships/tags" Target="../tags/tag259.xml"/><Relationship Id="rId2" Type="http://schemas.openxmlformats.org/officeDocument/2006/relationships/slideLayout" Target="../slideLayouts/slideLayout66.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tags" Target="../tags/tag258.xml"/><Relationship Id="rId5" Type="http://schemas.openxmlformats.org/officeDocument/2006/relationships/slideLayout" Target="../slideLayouts/slideLayout69.xml"/><Relationship Id="rId15" Type="http://schemas.openxmlformats.org/officeDocument/2006/relationships/image" Target="../media/image2.GIF"/><Relationship Id="rId10" Type="http://schemas.openxmlformats.org/officeDocument/2006/relationships/tags" Target="../tags/tag257.xml"/><Relationship Id="rId4" Type="http://schemas.openxmlformats.org/officeDocument/2006/relationships/slideLayout" Target="../slideLayouts/slideLayout68.xml"/><Relationship Id="rId9" Type="http://schemas.openxmlformats.org/officeDocument/2006/relationships/tags" Target="../tags/tag256.xml"/><Relationship Id="rId14" Type="http://schemas.openxmlformats.org/officeDocument/2006/relationships/image" Target="../media/image1.jpeg"/></Relationships>
</file>

<file path=ppt/slideMasters/_rels/slideMaster11.xml.rels><?xml version="1.0" encoding="UTF-8" standalone="yes"?>
<Relationships xmlns="http://schemas.openxmlformats.org/package/2006/relationships"><Relationship Id="rId8" Type="http://schemas.openxmlformats.org/officeDocument/2006/relationships/theme" Target="../theme/theme11.xml"/><Relationship Id="rId13" Type="http://schemas.openxmlformats.org/officeDocument/2006/relationships/tags" Target="../tags/tag288.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tags" Target="../tags/tag287.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tags" Target="../tags/tag286.xml"/><Relationship Id="rId5" Type="http://schemas.openxmlformats.org/officeDocument/2006/relationships/slideLayout" Target="../slideLayouts/slideLayout76.xml"/><Relationship Id="rId10" Type="http://schemas.openxmlformats.org/officeDocument/2006/relationships/tags" Target="../tags/tag285.xml"/><Relationship Id="rId4" Type="http://schemas.openxmlformats.org/officeDocument/2006/relationships/slideLayout" Target="../slideLayouts/slideLayout75.xml"/><Relationship Id="rId9" Type="http://schemas.openxmlformats.org/officeDocument/2006/relationships/tags" Target="../tags/tag284.xml"/><Relationship Id="rId14" Type="http://schemas.openxmlformats.org/officeDocument/2006/relationships/image" Target="../media/image1.jpeg"/></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86.xml"/><Relationship Id="rId13" Type="http://schemas.openxmlformats.org/officeDocument/2006/relationships/tags" Target="../tags/tag315.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tags" Target="../tags/tag314.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tags" Target="../tags/tag313.xml"/><Relationship Id="rId5" Type="http://schemas.openxmlformats.org/officeDocument/2006/relationships/slideLayout" Target="../slideLayouts/slideLayout83.xml"/><Relationship Id="rId15" Type="http://schemas.openxmlformats.org/officeDocument/2006/relationships/image" Target="../media/image1.jpeg"/><Relationship Id="rId10" Type="http://schemas.openxmlformats.org/officeDocument/2006/relationships/tags" Target="../tags/tag312.xml"/><Relationship Id="rId4" Type="http://schemas.openxmlformats.org/officeDocument/2006/relationships/slideLayout" Target="../slideLayouts/slideLayout82.xml"/><Relationship Id="rId9" Type="http://schemas.openxmlformats.org/officeDocument/2006/relationships/theme" Target="../theme/theme12.xml"/><Relationship Id="rId14" Type="http://schemas.openxmlformats.org/officeDocument/2006/relationships/tags" Target="../tags/tag316.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94.xml"/><Relationship Id="rId13" Type="http://schemas.openxmlformats.org/officeDocument/2006/relationships/tags" Target="../tags/tag343.xml"/><Relationship Id="rId3" Type="http://schemas.openxmlformats.org/officeDocument/2006/relationships/slideLayout" Target="../slideLayouts/slideLayout89.xml"/><Relationship Id="rId7" Type="http://schemas.openxmlformats.org/officeDocument/2006/relationships/slideLayout" Target="../slideLayouts/slideLayout93.xml"/><Relationship Id="rId12" Type="http://schemas.openxmlformats.org/officeDocument/2006/relationships/tags" Target="../tags/tag342.xml"/><Relationship Id="rId2" Type="http://schemas.openxmlformats.org/officeDocument/2006/relationships/slideLayout" Target="../slideLayouts/slideLayout88.xml"/><Relationship Id="rId16" Type="http://schemas.openxmlformats.org/officeDocument/2006/relationships/image" Target="../media/image2.GIF"/><Relationship Id="rId1" Type="http://schemas.openxmlformats.org/officeDocument/2006/relationships/slideLayout" Target="../slideLayouts/slideLayout87.xml"/><Relationship Id="rId6" Type="http://schemas.openxmlformats.org/officeDocument/2006/relationships/slideLayout" Target="../slideLayouts/slideLayout92.xml"/><Relationship Id="rId11" Type="http://schemas.openxmlformats.org/officeDocument/2006/relationships/tags" Target="../tags/tag341.xml"/><Relationship Id="rId5" Type="http://schemas.openxmlformats.org/officeDocument/2006/relationships/slideLayout" Target="../slideLayouts/slideLayout91.xml"/><Relationship Id="rId15" Type="http://schemas.openxmlformats.org/officeDocument/2006/relationships/image" Target="../media/image1.jpeg"/><Relationship Id="rId10" Type="http://schemas.openxmlformats.org/officeDocument/2006/relationships/tags" Target="../tags/tag340.xml"/><Relationship Id="rId4" Type="http://schemas.openxmlformats.org/officeDocument/2006/relationships/slideLayout" Target="../slideLayouts/slideLayout90.xml"/><Relationship Id="rId9" Type="http://schemas.openxmlformats.org/officeDocument/2006/relationships/theme" Target="../theme/theme13.xml"/><Relationship Id="rId14" Type="http://schemas.openxmlformats.org/officeDocument/2006/relationships/tags" Target="../tags/tag344.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02.xml"/><Relationship Id="rId13" Type="http://schemas.openxmlformats.org/officeDocument/2006/relationships/tags" Target="../tags/tag377.xml"/><Relationship Id="rId3" Type="http://schemas.openxmlformats.org/officeDocument/2006/relationships/slideLayout" Target="../slideLayouts/slideLayout97.xml"/><Relationship Id="rId7" Type="http://schemas.openxmlformats.org/officeDocument/2006/relationships/slideLayout" Target="../slideLayouts/slideLayout101.xml"/><Relationship Id="rId12" Type="http://schemas.openxmlformats.org/officeDocument/2006/relationships/tags" Target="../tags/tag376.xml"/><Relationship Id="rId2" Type="http://schemas.openxmlformats.org/officeDocument/2006/relationships/slideLayout" Target="../slideLayouts/slideLayout96.xml"/><Relationship Id="rId16" Type="http://schemas.openxmlformats.org/officeDocument/2006/relationships/image" Target="../media/image2.GIF"/><Relationship Id="rId1" Type="http://schemas.openxmlformats.org/officeDocument/2006/relationships/slideLayout" Target="../slideLayouts/slideLayout95.xml"/><Relationship Id="rId6" Type="http://schemas.openxmlformats.org/officeDocument/2006/relationships/slideLayout" Target="../slideLayouts/slideLayout100.xml"/><Relationship Id="rId11" Type="http://schemas.openxmlformats.org/officeDocument/2006/relationships/tags" Target="../tags/tag375.xml"/><Relationship Id="rId5" Type="http://schemas.openxmlformats.org/officeDocument/2006/relationships/slideLayout" Target="../slideLayouts/slideLayout99.xml"/><Relationship Id="rId15" Type="http://schemas.openxmlformats.org/officeDocument/2006/relationships/image" Target="../media/image1.jpeg"/><Relationship Id="rId10" Type="http://schemas.openxmlformats.org/officeDocument/2006/relationships/tags" Target="../tags/tag374.xml"/><Relationship Id="rId4" Type="http://schemas.openxmlformats.org/officeDocument/2006/relationships/slideLayout" Target="../slideLayouts/slideLayout98.xml"/><Relationship Id="rId9" Type="http://schemas.openxmlformats.org/officeDocument/2006/relationships/theme" Target="../theme/theme14.xml"/><Relationship Id="rId14" Type="http://schemas.openxmlformats.org/officeDocument/2006/relationships/tags" Target="../tags/tag378.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10.xml"/><Relationship Id="rId13" Type="http://schemas.openxmlformats.org/officeDocument/2006/relationships/tags" Target="../tags/tag411.xml"/><Relationship Id="rId3" Type="http://schemas.openxmlformats.org/officeDocument/2006/relationships/slideLayout" Target="../slideLayouts/slideLayout105.xml"/><Relationship Id="rId7" Type="http://schemas.openxmlformats.org/officeDocument/2006/relationships/slideLayout" Target="../slideLayouts/slideLayout109.xml"/><Relationship Id="rId12" Type="http://schemas.openxmlformats.org/officeDocument/2006/relationships/tags" Target="../tags/tag410.xml"/><Relationship Id="rId2" Type="http://schemas.openxmlformats.org/officeDocument/2006/relationships/slideLayout" Target="../slideLayouts/slideLayout104.xml"/><Relationship Id="rId16" Type="http://schemas.openxmlformats.org/officeDocument/2006/relationships/image" Target="../media/image2.GIF"/><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tags" Target="../tags/tag409.xml"/><Relationship Id="rId5" Type="http://schemas.openxmlformats.org/officeDocument/2006/relationships/slideLayout" Target="../slideLayouts/slideLayout107.xml"/><Relationship Id="rId15" Type="http://schemas.openxmlformats.org/officeDocument/2006/relationships/image" Target="../media/image1.jpeg"/><Relationship Id="rId10" Type="http://schemas.openxmlformats.org/officeDocument/2006/relationships/tags" Target="../tags/tag408.xml"/><Relationship Id="rId4" Type="http://schemas.openxmlformats.org/officeDocument/2006/relationships/slideLayout" Target="../slideLayouts/slideLayout106.xml"/><Relationship Id="rId9" Type="http://schemas.openxmlformats.org/officeDocument/2006/relationships/theme" Target="../theme/theme15.xml"/><Relationship Id="rId14" Type="http://schemas.openxmlformats.org/officeDocument/2006/relationships/tags" Target="../tags/tag412.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tags" Target="../tags/tag445.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ags" Target="../tags/tag444.xml"/><Relationship Id="rId2" Type="http://schemas.openxmlformats.org/officeDocument/2006/relationships/slideLayout" Target="../slideLayouts/slideLayout112.xml"/><Relationship Id="rId16" Type="http://schemas.openxmlformats.org/officeDocument/2006/relationships/image" Target="../media/image2.GIF"/><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tags" Target="../tags/tag443.xml"/><Relationship Id="rId5" Type="http://schemas.openxmlformats.org/officeDocument/2006/relationships/slideLayout" Target="../slideLayouts/slideLayout115.xml"/><Relationship Id="rId15" Type="http://schemas.openxmlformats.org/officeDocument/2006/relationships/image" Target="../media/image1.jpeg"/><Relationship Id="rId10" Type="http://schemas.openxmlformats.org/officeDocument/2006/relationships/tags" Target="../tags/tag442.xml"/><Relationship Id="rId4" Type="http://schemas.openxmlformats.org/officeDocument/2006/relationships/slideLayout" Target="../slideLayouts/slideLayout114.xml"/><Relationship Id="rId9" Type="http://schemas.openxmlformats.org/officeDocument/2006/relationships/theme" Target="../theme/theme16.xml"/><Relationship Id="rId14" Type="http://schemas.openxmlformats.org/officeDocument/2006/relationships/tags" Target="../tags/tag446.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26.xml"/><Relationship Id="rId13" Type="http://schemas.openxmlformats.org/officeDocument/2006/relationships/tags" Target="../tags/tag479.xml"/><Relationship Id="rId3" Type="http://schemas.openxmlformats.org/officeDocument/2006/relationships/slideLayout" Target="../slideLayouts/slideLayout121.xml"/><Relationship Id="rId7" Type="http://schemas.openxmlformats.org/officeDocument/2006/relationships/slideLayout" Target="../slideLayouts/slideLayout125.xml"/><Relationship Id="rId12" Type="http://schemas.openxmlformats.org/officeDocument/2006/relationships/tags" Target="../tags/tag478.xml"/><Relationship Id="rId2" Type="http://schemas.openxmlformats.org/officeDocument/2006/relationships/slideLayout" Target="../slideLayouts/slideLayout120.xml"/><Relationship Id="rId16" Type="http://schemas.openxmlformats.org/officeDocument/2006/relationships/image" Target="../media/image2.GIF"/><Relationship Id="rId1" Type="http://schemas.openxmlformats.org/officeDocument/2006/relationships/slideLayout" Target="../slideLayouts/slideLayout119.xml"/><Relationship Id="rId6" Type="http://schemas.openxmlformats.org/officeDocument/2006/relationships/slideLayout" Target="../slideLayouts/slideLayout124.xml"/><Relationship Id="rId11" Type="http://schemas.openxmlformats.org/officeDocument/2006/relationships/tags" Target="../tags/tag477.xml"/><Relationship Id="rId5" Type="http://schemas.openxmlformats.org/officeDocument/2006/relationships/slideLayout" Target="../slideLayouts/slideLayout123.xml"/><Relationship Id="rId15" Type="http://schemas.openxmlformats.org/officeDocument/2006/relationships/image" Target="../media/image1.jpeg"/><Relationship Id="rId10" Type="http://schemas.openxmlformats.org/officeDocument/2006/relationships/tags" Target="../tags/tag476.xml"/><Relationship Id="rId4" Type="http://schemas.openxmlformats.org/officeDocument/2006/relationships/slideLayout" Target="../slideLayouts/slideLayout122.xml"/><Relationship Id="rId9" Type="http://schemas.openxmlformats.org/officeDocument/2006/relationships/theme" Target="../theme/theme17.xml"/><Relationship Id="rId14" Type="http://schemas.openxmlformats.org/officeDocument/2006/relationships/tags" Target="../tags/tag480.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34.xml"/><Relationship Id="rId13" Type="http://schemas.openxmlformats.org/officeDocument/2006/relationships/tags" Target="../tags/tag512.xml"/><Relationship Id="rId3" Type="http://schemas.openxmlformats.org/officeDocument/2006/relationships/slideLayout" Target="../slideLayouts/slideLayout129.xml"/><Relationship Id="rId7" Type="http://schemas.openxmlformats.org/officeDocument/2006/relationships/slideLayout" Target="../slideLayouts/slideLayout133.xml"/><Relationship Id="rId12" Type="http://schemas.openxmlformats.org/officeDocument/2006/relationships/tags" Target="../tags/tag511.xml"/><Relationship Id="rId17" Type="http://schemas.openxmlformats.org/officeDocument/2006/relationships/image" Target="../media/image2.GIF"/><Relationship Id="rId2" Type="http://schemas.openxmlformats.org/officeDocument/2006/relationships/slideLayout" Target="../slideLayouts/slideLayout128.xml"/><Relationship Id="rId16" Type="http://schemas.openxmlformats.org/officeDocument/2006/relationships/image" Target="../media/image1.jpeg"/><Relationship Id="rId1" Type="http://schemas.openxmlformats.org/officeDocument/2006/relationships/slideLayout" Target="../slideLayouts/slideLayout127.xml"/><Relationship Id="rId6" Type="http://schemas.openxmlformats.org/officeDocument/2006/relationships/slideLayout" Target="../slideLayouts/slideLayout132.xml"/><Relationship Id="rId11" Type="http://schemas.openxmlformats.org/officeDocument/2006/relationships/tags" Target="../tags/tag510.xml"/><Relationship Id="rId5" Type="http://schemas.openxmlformats.org/officeDocument/2006/relationships/slideLayout" Target="../slideLayouts/slideLayout131.xml"/><Relationship Id="rId15" Type="http://schemas.openxmlformats.org/officeDocument/2006/relationships/tags" Target="../tags/tag514.xml"/><Relationship Id="rId10" Type="http://schemas.openxmlformats.org/officeDocument/2006/relationships/theme" Target="../theme/theme18.xml"/><Relationship Id="rId4" Type="http://schemas.openxmlformats.org/officeDocument/2006/relationships/slideLayout" Target="../slideLayouts/slideLayout130.xml"/><Relationship Id="rId9" Type="http://schemas.openxmlformats.org/officeDocument/2006/relationships/slideLayout" Target="../slideLayouts/slideLayout135.xml"/><Relationship Id="rId14" Type="http://schemas.openxmlformats.org/officeDocument/2006/relationships/tags" Target="../tags/tag513.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143.xml"/><Relationship Id="rId13" Type="http://schemas.openxmlformats.org/officeDocument/2006/relationships/tags" Target="../tags/tag547.xml"/><Relationship Id="rId3" Type="http://schemas.openxmlformats.org/officeDocument/2006/relationships/slideLayout" Target="../slideLayouts/slideLayout138.xml"/><Relationship Id="rId7" Type="http://schemas.openxmlformats.org/officeDocument/2006/relationships/slideLayout" Target="../slideLayouts/slideLayout142.xml"/><Relationship Id="rId12" Type="http://schemas.openxmlformats.org/officeDocument/2006/relationships/tags" Target="../tags/tag546.xml"/><Relationship Id="rId2" Type="http://schemas.openxmlformats.org/officeDocument/2006/relationships/slideLayout" Target="../slideLayouts/slideLayout137.xml"/><Relationship Id="rId16" Type="http://schemas.openxmlformats.org/officeDocument/2006/relationships/image" Target="../media/image2.GIF"/><Relationship Id="rId1" Type="http://schemas.openxmlformats.org/officeDocument/2006/relationships/slideLayout" Target="../slideLayouts/slideLayout136.xml"/><Relationship Id="rId6" Type="http://schemas.openxmlformats.org/officeDocument/2006/relationships/slideLayout" Target="../slideLayouts/slideLayout141.xml"/><Relationship Id="rId11" Type="http://schemas.openxmlformats.org/officeDocument/2006/relationships/tags" Target="../tags/tag545.xml"/><Relationship Id="rId5" Type="http://schemas.openxmlformats.org/officeDocument/2006/relationships/slideLayout" Target="../slideLayouts/slideLayout140.xml"/><Relationship Id="rId15" Type="http://schemas.openxmlformats.org/officeDocument/2006/relationships/image" Target="../media/image1.jpeg"/><Relationship Id="rId10" Type="http://schemas.openxmlformats.org/officeDocument/2006/relationships/tags" Target="../tags/tag544.xml"/><Relationship Id="rId4" Type="http://schemas.openxmlformats.org/officeDocument/2006/relationships/slideLayout" Target="../slideLayouts/slideLayout139.xml"/><Relationship Id="rId9" Type="http://schemas.openxmlformats.org/officeDocument/2006/relationships/theme" Target="../theme/theme19.xml"/><Relationship Id="rId14" Type="http://schemas.openxmlformats.org/officeDocument/2006/relationships/tags" Target="../tags/tag548.xml"/></Relationships>
</file>

<file path=ppt/slideMasters/_rels/slideMaster2.xml.rels><?xml version="1.0" encoding="UTF-8" standalone="yes"?>
<Relationships xmlns="http://schemas.openxmlformats.org/package/2006/relationships"><Relationship Id="rId8" Type="http://schemas.openxmlformats.org/officeDocument/2006/relationships/tags" Target="../tags/tag36.xml"/><Relationship Id="rId13" Type="http://schemas.openxmlformats.org/officeDocument/2006/relationships/image" Target="../media/image1.jpeg"/><Relationship Id="rId3" Type="http://schemas.openxmlformats.org/officeDocument/2006/relationships/slideLayout" Target="../slideLayouts/slideLayout12.xml"/><Relationship Id="rId7" Type="http://schemas.openxmlformats.org/officeDocument/2006/relationships/theme" Target="../theme/theme2.xml"/><Relationship Id="rId12" Type="http://schemas.openxmlformats.org/officeDocument/2006/relationships/tags" Target="../tags/tag40.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tags" Target="../tags/tag39.xml"/><Relationship Id="rId5" Type="http://schemas.openxmlformats.org/officeDocument/2006/relationships/slideLayout" Target="../slideLayouts/slideLayout14.xml"/><Relationship Id="rId10" Type="http://schemas.openxmlformats.org/officeDocument/2006/relationships/tags" Target="../tags/tag38.xml"/><Relationship Id="rId4" Type="http://schemas.openxmlformats.org/officeDocument/2006/relationships/slideLayout" Target="../slideLayouts/slideLayout13.xml"/><Relationship Id="rId9" Type="http://schemas.openxmlformats.org/officeDocument/2006/relationships/tags" Target="../tags/tag37.xml"/><Relationship Id="rId14" Type="http://schemas.openxmlformats.org/officeDocument/2006/relationships/image" Target="../media/image2.GIF"/></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151.xml"/><Relationship Id="rId13" Type="http://schemas.openxmlformats.org/officeDocument/2006/relationships/tags" Target="../tags/tag581.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ags" Target="../tags/tag580.xml"/><Relationship Id="rId2" Type="http://schemas.openxmlformats.org/officeDocument/2006/relationships/slideLayout" Target="../slideLayouts/slideLayout145.xml"/><Relationship Id="rId16" Type="http://schemas.openxmlformats.org/officeDocument/2006/relationships/image" Target="../media/image2.GIF"/><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tags" Target="../tags/tag579.xml"/><Relationship Id="rId5" Type="http://schemas.openxmlformats.org/officeDocument/2006/relationships/slideLayout" Target="../slideLayouts/slideLayout148.xml"/><Relationship Id="rId15" Type="http://schemas.openxmlformats.org/officeDocument/2006/relationships/image" Target="../media/image1.jpeg"/><Relationship Id="rId10" Type="http://schemas.openxmlformats.org/officeDocument/2006/relationships/tags" Target="../tags/tag578.xml"/><Relationship Id="rId4" Type="http://schemas.openxmlformats.org/officeDocument/2006/relationships/slideLayout" Target="../slideLayouts/slideLayout147.xml"/><Relationship Id="rId9" Type="http://schemas.openxmlformats.org/officeDocument/2006/relationships/theme" Target="../theme/theme20.xml"/><Relationship Id="rId14" Type="http://schemas.openxmlformats.org/officeDocument/2006/relationships/tags" Target="../tags/tag582.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159.xml"/><Relationship Id="rId13" Type="http://schemas.openxmlformats.org/officeDocument/2006/relationships/tags" Target="../tags/tag615.xml"/><Relationship Id="rId3" Type="http://schemas.openxmlformats.org/officeDocument/2006/relationships/slideLayout" Target="../slideLayouts/slideLayout154.xml"/><Relationship Id="rId7" Type="http://schemas.openxmlformats.org/officeDocument/2006/relationships/slideLayout" Target="../slideLayouts/slideLayout158.xml"/><Relationship Id="rId12" Type="http://schemas.openxmlformats.org/officeDocument/2006/relationships/tags" Target="../tags/tag614.xml"/><Relationship Id="rId2" Type="http://schemas.openxmlformats.org/officeDocument/2006/relationships/slideLayout" Target="../slideLayouts/slideLayout153.xml"/><Relationship Id="rId16" Type="http://schemas.openxmlformats.org/officeDocument/2006/relationships/image" Target="../media/image2.GIF"/><Relationship Id="rId1" Type="http://schemas.openxmlformats.org/officeDocument/2006/relationships/slideLayout" Target="../slideLayouts/slideLayout152.xml"/><Relationship Id="rId6" Type="http://schemas.openxmlformats.org/officeDocument/2006/relationships/slideLayout" Target="../slideLayouts/slideLayout157.xml"/><Relationship Id="rId11" Type="http://schemas.openxmlformats.org/officeDocument/2006/relationships/tags" Target="../tags/tag613.xml"/><Relationship Id="rId5" Type="http://schemas.openxmlformats.org/officeDocument/2006/relationships/slideLayout" Target="../slideLayouts/slideLayout156.xml"/><Relationship Id="rId15" Type="http://schemas.openxmlformats.org/officeDocument/2006/relationships/image" Target="../media/image1.jpeg"/><Relationship Id="rId10" Type="http://schemas.openxmlformats.org/officeDocument/2006/relationships/tags" Target="../tags/tag612.xml"/><Relationship Id="rId4" Type="http://schemas.openxmlformats.org/officeDocument/2006/relationships/slideLayout" Target="../slideLayouts/slideLayout155.xml"/><Relationship Id="rId9" Type="http://schemas.openxmlformats.org/officeDocument/2006/relationships/theme" Target="../theme/theme21.xml"/><Relationship Id="rId14" Type="http://schemas.openxmlformats.org/officeDocument/2006/relationships/tags" Target="../tags/tag616.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167.xml"/><Relationship Id="rId13" Type="http://schemas.openxmlformats.org/officeDocument/2006/relationships/tags" Target="../tags/tag649.xml"/><Relationship Id="rId3" Type="http://schemas.openxmlformats.org/officeDocument/2006/relationships/slideLayout" Target="../slideLayouts/slideLayout162.xml"/><Relationship Id="rId7" Type="http://schemas.openxmlformats.org/officeDocument/2006/relationships/slideLayout" Target="../slideLayouts/slideLayout166.xml"/><Relationship Id="rId12" Type="http://schemas.openxmlformats.org/officeDocument/2006/relationships/tags" Target="../tags/tag648.xml"/><Relationship Id="rId2" Type="http://schemas.openxmlformats.org/officeDocument/2006/relationships/slideLayout" Target="../slideLayouts/slideLayout161.xml"/><Relationship Id="rId16" Type="http://schemas.openxmlformats.org/officeDocument/2006/relationships/image" Target="../media/image2.GIF"/><Relationship Id="rId1" Type="http://schemas.openxmlformats.org/officeDocument/2006/relationships/slideLayout" Target="../slideLayouts/slideLayout160.xml"/><Relationship Id="rId6" Type="http://schemas.openxmlformats.org/officeDocument/2006/relationships/slideLayout" Target="../slideLayouts/slideLayout165.xml"/><Relationship Id="rId11" Type="http://schemas.openxmlformats.org/officeDocument/2006/relationships/tags" Target="../tags/tag647.xml"/><Relationship Id="rId5" Type="http://schemas.openxmlformats.org/officeDocument/2006/relationships/slideLayout" Target="../slideLayouts/slideLayout164.xml"/><Relationship Id="rId15" Type="http://schemas.openxmlformats.org/officeDocument/2006/relationships/image" Target="../media/image1.jpeg"/><Relationship Id="rId10" Type="http://schemas.openxmlformats.org/officeDocument/2006/relationships/tags" Target="../tags/tag646.xml"/><Relationship Id="rId4" Type="http://schemas.openxmlformats.org/officeDocument/2006/relationships/slideLayout" Target="../slideLayouts/slideLayout163.xml"/><Relationship Id="rId9" Type="http://schemas.openxmlformats.org/officeDocument/2006/relationships/theme" Target="../theme/theme22.xml"/><Relationship Id="rId14" Type="http://schemas.openxmlformats.org/officeDocument/2006/relationships/tags" Target="../tags/tag650.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175.xml"/><Relationship Id="rId13" Type="http://schemas.openxmlformats.org/officeDocument/2006/relationships/tags" Target="../tags/tag683.xml"/><Relationship Id="rId3" Type="http://schemas.openxmlformats.org/officeDocument/2006/relationships/slideLayout" Target="../slideLayouts/slideLayout170.xml"/><Relationship Id="rId7" Type="http://schemas.openxmlformats.org/officeDocument/2006/relationships/slideLayout" Target="../slideLayouts/slideLayout174.xml"/><Relationship Id="rId12" Type="http://schemas.openxmlformats.org/officeDocument/2006/relationships/tags" Target="../tags/tag682.xml"/><Relationship Id="rId2" Type="http://schemas.openxmlformats.org/officeDocument/2006/relationships/slideLayout" Target="../slideLayouts/slideLayout169.xml"/><Relationship Id="rId16" Type="http://schemas.openxmlformats.org/officeDocument/2006/relationships/image" Target="../media/image2.GIF"/><Relationship Id="rId1" Type="http://schemas.openxmlformats.org/officeDocument/2006/relationships/slideLayout" Target="../slideLayouts/slideLayout168.xml"/><Relationship Id="rId6" Type="http://schemas.openxmlformats.org/officeDocument/2006/relationships/slideLayout" Target="../slideLayouts/slideLayout173.xml"/><Relationship Id="rId11" Type="http://schemas.openxmlformats.org/officeDocument/2006/relationships/tags" Target="../tags/tag681.xml"/><Relationship Id="rId5" Type="http://schemas.openxmlformats.org/officeDocument/2006/relationships/slideLayout" Target="../slideLayouts/slideLayout172.xml"/><Relationship Id="rId15" Type="http://schemas.openxmlformats.org/officeDocument/2006/relationships/image" Target="../media/image1.jpeg"/><Relationship Id="rId10" Type="http://schemas.openxmlformats.org/officeDocument/2006/relationships/tags" Target="../tags/tag680.xml"/><Relationship Id="rId4" Type="http://schemas.openxmlformats.org/officeDocument/2006/relationships/slideLayout" Target="../slideLayouts/slideLayout171.xml"/><Relationship Id="rId9" Type="http://schemas.openxmlformats.org/officeDocument/2006/relationships/theme" Target="../theme/theme23.xml"/><Relationship Id="rId14" Type="http://schemas.openxmlformats.org/officeDocument/2006/relationships/tags" Target="../tags/tag684.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183.xml"/><Relationship Id="rId13" Type="http://schemas.openxmlformats.org/officeDocument/2006/relationships/tags" Target="../tags/tag717.xml"/><Relationship Id="rId3" Type="http://schemas.openxmlformats.org/officeDocument/2006/relationships/slideLayout" Target="../slideLayouts/slideLayout178.xml"/><Relationship Id="rId7" Type="http://schemas.openxmlformats.org/officeDocument/2006/relationships/slideLayout" Target="../slideLayouts/slideLayout182.xml"/><Relationship Id="rId12" Type="http://schemas.openxmlformats.org/officeDocument/2006/relationships/tags" Target="../tags/tag716.xml"/><Relationship Id="rId2" Type="http://schemas.openxmlformats.org/officeDocument/2006/relationships/slideLayout" Target="../slideLayouts/slideLayout177.xml"/><Relationship Id="rId16" Type="http://schemas.openxmlformats.org/officeDocument/2006/relationships/image" Target="../media/image2.GIF"/><Relationship Id="rId1" Type="http://schemas.openxmlformats.org/officeDocument/2006/relationships/slideLayout" Target="../slideLayouts/slideLayout176.xml"/><Relationship Id="rId6" Type="http://schemas.openxmlformats.org/officeDocument/2006/relationships/slideLayout" Target="../slideLayouts/slideLayout181.xml"/><Relationship Id="rId11" Type="http://schemas.openxmlformats.org/officeDocument/2006/relationships/tags" Target="../tags/tag715.xml"/><Relationship Id="rId5" Type="http://schemas.openxmlformats.org/officeDocument/2006/relationships/slideLayout" Target="../slideLayouts/slideLayout180.xml"/><Relationship Id="rId15" Type="http://schemas.openxmlformats.org/officeDocument/2006/relationships/image" Target="../media/image1.jpeg"/><Relationship Id="rId10" Type="http://schemas.openxmlformats.org/officeDocument/2006/relationships/tags" Target="../tags/tag714.xml"/><Relationship Id="rId4" Type="http://schemas.openxmlformats.org/officeDocument/2006/relationships/slideLayout" Target="../slideLayouts/slideLayout179.xml"/><Relationship Id="rId9" Type="http://schemas.openxmlformats.org/officeDocument/2006/relationships/theme" Target="../theme/theme24.xml"/><Relationship Id="rId14" Type="http://schemas.openxmlformats.org/officeDocument/2006/relationships/tags" Target="../tags/tag718.xml"/></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191.xml"/><Relationship Id="rId13" Type="http://schemas.openxmlformats.org/officeDocument/2006/relationships/tags" Target="../tags/tag750.xml"/><Relationship Id="rId3" Type="http://schemas.openxmlformats.org/officeDocument/2006/relationships/slideLayout" Target="../slideLayouts/slideLayout186.xml"/><Relationship Id="rId7" Type="http://schemas.openxmlformats.org/officeDocument/2006/relationships/slideLayout" Target="../slideLayouts/slideLayout190.xml"/><Relationship Id="rId12" Type="http://schemas.openxmlformats.org/officeDocument/2006/relationships/tags" Target="../tags/tag749.xml"/><Relationship Id="rId17" Type="http://schemas.openxmlformats.org/officeDocument/2006/relationships/image" Target="../media/image2.GIF"/><Relationship Id="rId2" Type="http://schemas.openxmlformats.org/officeDocument/2006/relationships/slideLayout" Target="../slideLayouts/slideLayout185.xml"/><Relationship Id="rId16" Type="http://schemas.openxmlformats.org/officeDocument/2006/relationships/image" Target="../media/image1.jpeg"/><Relationship Id="rId1" Type="http://schemas.openxmlformats.org/officeDocument/2006/relationships/slideLayout" Target="../slideLayouts/slideLayout184.xml"/><Relationship Id="rId6" Type="http://schemas.openxmlformats.org/officeDocument/2006/relationships/slideLayout" Target="../slideLayouts/slideLayout189.xml"/><Relationship Id="rId11" Type="http://schemas.openxmlformats.org/officeDocument/2006/relationships/tags" Target="../tags/tag748.xml"/><Relationship Id="rId5" Type="http://schemas.openxmlformats.org/officeDocument/2006/relationships/slideLayout" Target="../slideLayouts/slideLayout188.xml"/><Relationship Id="rId15" Type="http://schemas.openxmlformats.org/officeDocument/2006/relationships/tags" Target="../tags/tag752.xml"/><Relationship Id="rId10" Type="http://schemas.openxmlformats.org/officeDocument/2006/relationships/theme" Target="../theme/theme25.xml"/><Relationship Id="rId4" Type="http://schemas.openxmlformats.org/officeDocument/2006/relationships/slideLayout" Target="../slideLayouts/slideLayout187.xml"/><Relationship Id="rId9" Type="http://schemas.openxmlformats.org/officeDocument/2006/relationships/slideLayout" Target="../slideLayouts/slideLayout192.xml"/><Relationship Id="rId14" Type="http://schemas.openxmlformats.org/officeDocument/2006/relationships/tags" Target="../tags/tag751.xml"/></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200.xml"/><Relationship Id="rId13" Type="http://schemas.openxmlformats.org/officeDocument/2006/relationships/tags" Target="../tags/tag784.xml"/><Relationship Id="rId3" Type="http://schemas.openxmlformats.org/officeDocument/2006/relationships/slideLayout" Target="../slideLayouts/slideLayout195.xml"/><Relationship Id="rId7" Type="http://schemas.openxmlformats.org/officeDocument/2006/relationships/slideLayout" Target="../slideLayouts/slideLayout199.xml"/><Relationship Id="rId12" Type="http://schemas.openxmlformats.org/officeDocument/2006/relationships/tags" Target="../tags/tag783.xml"/><Relationship Id="rId17" Type="http://schemas.openxmlformats.org/officeDocument/2006/relationships/image" Target="../media/image2.GIF"/><Relationship Id="rId2" Type="http://schemas.openxmlformats.org/officeDocument/2006/relationships/slideLayout" Target="../slideLayouts/slideLayout194.xml"/><Relationship Id="rId16" Type="http://schemas.openxmlformats.org/officeDocument/2006/relationships/image" Target="../media/image1.jpeg"/><Relationship Id="rId1" Type="http://schemas.openxmlformats.org/officeDocument/2006/relationships/slideLayout" Target="../slideLayouts/slideLayout193.xml"/><Relationship Id="rId6" Type="http://schemas.openxmlformats.org/officeDocument/2006/relationships/slideLayout" Target="../slideLayouts/slideLayout198.xml"/><Relationship Id="rId11" Type="http://schemas.openxmlformats.org/officeDocument/2006/relationships/tags" Target="../tags/tag782.xml"/><Relationship Id="rId5" Type="http://schemas.openxmlformats.org/officeDocument/2006/relationships/slideLayout" Target="../slideLayouts/slideLayout197.xml"/><Relationship Id="rId15" Type="http://schemas.openxmlformats.org/officeDocument/2006/relationships/tags" Target="../tags/tag786.xml"/><Relationship Id="rId10" Type="http://schemas.openxmlformats.org/officeDocument/2006/relationships/theme" Target="../theme/theme26.xml"/><Relationship Id="rId4" Type="http://schemas.openxmlformats.org/officeDocument/2006/relationships/slideLayout" Target="../slideLayouts/slideLayout196.xml"/><Relationship Id="rId9" Type="http://schemas.openxmlformats.org/officeDocument/2006/relationships/slideLayout" Target="../slideLayouts/slideLayout201.xml"/><Relationship Id="rId14" Type="http://schemas.openxmlformats.org/officeDocument/2006/relationships/tags" Target="../tags/tag785.xml"/></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209.xml"/><Relationship Id="rId13" Type="http://schemas.openxmlformats.org/officeDocument/2006/relationships/tags" Target="../tags/tag818.xml"/><Relationship Id="rId3" Type="http://schemas.openxmlformats.org/officeDocument/2006/relationships/slideLayout" Target="../slideLayouts/slideLayout204.xml"/><Relationship Id="rId7" Type="http://schemas.openxmlformats.org/officeDocument/2006/relationships/slideLayout" Target="../slideLayouts/slideLayout208.xml"/><Relationship Id="rId12" Type="http://schemas.openxmlformats.org/officeDocument/2006/relationships/tags" Target="../tags/tag817.xml"/><Relationship Id="rId17" Type="http://schemas.openxmlformats.org/officeDocument/2006/relationships/image" Target="../media/image2.GIF"/><Relationship Id="rId2" Type="http://schemas.openxmlformats.org/officeDocument/2006/relationships/slideLayout" Target="../slideLayouts/slideLayout203.xml"/><Relationship Id="rId16" Type="http://schemas.openxmlformats.org/officeDocument/2006/relationships/image" Target="../media/image1.jpeg"/><Relationship Id="rId1" Type="http://schemas.openxmlformats.org/officeDocument/2006/relationships/slideLayout" Target="../slideLayouts/slideLayout202.xml"/><Relationship Id="rId6" Type="http://schemas.openxmlformats.org/officeDocument/2006/relationships/slideLayout" Target="../slideLayouts/slideLayout207.xml"/><Relationship Id="rId11" Type="http://schemas.openxmlformats.org/officeDocument/2006/relationships/tags" Target="../tags/tag816.xml"/><Relationship Id="rId5" Type="http://schemas.openxmlformats.org/officeDocument/2006/relationships/slideLayout" Target="../slideLayouts/slideLayout206.xml"/><Relationship Id="rId15" Type="http://schemas.openxmlformats.org/officeDocument/2006/relationships/tags" Target="../tags/tag820.xml"/><Relationship Id="rId10" Type="http://schemas.openxmlformats.org/officeDocument/2006/relationships/theme" Target="../theme/theme27.xml"/><Relationship Id="rId4" Type="http://schemas.openxmlformats.org/officeDocument/2006/relationships/slideLayout" Target="../slideLayouts/slideLayout205.xml"/><Relationship Id="rId9" Type="http://schemas.openxmlformats.org/officeDocument/2006/relationships/slideLayout" Target="../slideLayouts/slideLayout210.xml"/><Relationship Id="rId14" Type="http://schemas.openxmlformats.org/officeDocument/2006/relationships/tags" Target="../tags/tag819.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13" Type="http://schemas.openxmlformats.org/officeDocument/2006/relationships/tags" Target="../tags/tag64.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ags" Target="../tags/tag63.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tags" Target="../tags/tag62.xml"/><Relationship Id="rId5" Type="http://schemas.openxmlformats.org/officeDocument/2006/relationships/slideLayout" Target="../slideLayouts/slideLayout20.xml"/><Relationship Id="rId10" Type="http://schemas.openxmlformats.org/officeDocument/2006/relationships/tags" Target="../tags/tag61.xml"/><Relationship Id="rId4" Type="http://schemas.openxmlformats.org/officeDocument/2006/relationships/slideLayout" Target="../slideLayouts/slideLayout19.xml"/><Relationship Id="rId9" Type="http://schemas.openxmlformats.org/officeDocument/2006/relationships/tags" Target="../tags/tag60.xml"/><Relationship Id="rId14" Type="http://schemas.openxmlformats.org/officeDocument/2006/relationships/image" Target="../media/image1.jpeg"/></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13" Type="http://schemas.openxmlformats.org/officeDocument/2006/relationships/tags" Target="../tags/tag92.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ags" Target="../tags/tag91.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tags" Target="../tags/tag90.xml"/><Relationship Id="rId5" Type="http://schemas.openxmlformats.org/officeDocument/2006/relationships/slideLayout" Target="../slideLayouts/slideLayout27.xml"/><Relationship Id="rId10" Type="http://schemas.openxmlformats.org/officeDocument/2006/relationships/tags" Target="../tags/tag89.xml"/><Relationship Id="rId4" Type="http://schemas.openxmlformats.org/officeDocument/2006/relationships/slideLayout" Target="../slideLayouts/slideLayout26.xml"/><Relationship Id="rId9" Type="http://schemas.openxmlformats.org/officeDocument/2006/relationships/tags" Target="../tags/tag88.xml"/><Relationship Id="rId14" Type="http://schemas.openxmlformats.org/officeDocument/2006/relationships/image" Target="../media/image1.jpeg"/></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13" Type="http://schemas.openxmlformats.org/officeDocument/2006/relationships/tags" Target="../tags/tag120.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ags" Target="../tags/tag119.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tags" Target="../tags/tag118.xml"/><Relationship Id="rId5" Type="http://schemas.openxmlformats.org/officeDocument/2006/relationships/slideLayout" Target="../slideLayouts/slideLayout34.xml"/><Relationship Id="rId10" Type="http://schemas.openxmlformats.org/officeDocument/2006/relationships/tags" Target="../tags/tag117.xml"/><Relationship Id="rId4" Type="http://schemas.openxmlformats.org/officeDocument/2006/relationships/slideLayout" Target="../slideLayouts/slideLayout33.xml"/><Relationship Id="rId9" Type="http://schemas.openxmlformats.org/officeDocument/2006/relationships/tags" Target="../tags/tag116.xml"/><Relationship Id="rId14" Type="http://schemas.openxmlformats.org/officeDocument/2006/relationships/image" Target="../media/image1.jpeg"/></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13" Type="http://schemas.openxmlformats.org/officeDocument/2006/relationships/tags" Target="../tags/tag148.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ags" Target="../tags/tag147.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tags" Target="../tags/tag146.xml"/><Relationship Id="rId5" Type="http://schemas.openxmlformats.org/officeDocument/2006/relationships/slideLayout" Target="../slideLayouts/slideLayout41.xml"/><Relationship Id="rId10" Type="http://schemas.openxmlformats.org/officeDocument/2006/relationships/tags" Target="../tags/tag145.xml"/><Relationship Id="rId4" Type="http://schemas.openxmlformats.org/officeDocument/2006/relationships/slideLayout" Target="../slideLayouts/slideLayout40.xml"/><Relationship Id="rId9" Type="http://schemas.openxmlformats.org/officeDocument/2006/relationships/tags" Target="../tags/tag144.xml"/><Relationship Id="rId14" Type="http://schemas.openxmlformats.org/officeDocument/2006/relationships/image" Target="../media/image1.jpeg"/></Relationships>
</file>

<file path=ppt/slideMasters/_rels/slideMaster7.xml.rels><?xml version="1.0" encoding="UTF-8" standalone="yes"?>
<Relationships xmlns="http://schemas.openxmlformats.org/package/2006/relationships"><Relationship Id="rId8" Type="http://schemas.openxmlformats.org/officeDocument/2006/relationships/theme" Target="../theme/theme7.xml"/><Relationship Id="rId13" Type="http://schemas.openxmlformats.org/officeDocument/2006/relationships/tags" Target="../tags/tag176.xml"/><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tags" Target="../tags/tag175.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tags" Target="../tags/tag174.xml"/><Relationship Id="rId5" Type="http://schemas.openxmlformats.org/officeDocument/2006/relationships/slideLayout" Target="../slideLayouts/slideLayout48.xml"/><Relationship Id="rId10" Type="http://schemas.openxmlformats.org/officeDocument/2006/relationships/tags" Target="../tags/tag173.xml"/><Relationship Id="rId4" Type="http://schemas.openxmlformats.org/officeDocument/2006/relationships/slideLayout" Target="../slideLayouts/slideLayout47.xml"/><Relationship Id="rId9" Type="http://schemas.openxmlformats.org/officeDocument/2006/relationships/tags" Target="../tags/tag172.xml"/><Relationship Id="rId14" Type="http://schemas.openxmlformats.org/officeDocument/2006/relationships/image" Target="../media/image1.jpeg"/></Relationships>
</file>

<file path=ppt/slideMasters/_rels/slideMaster8.xml.rels><?xml version="1.0" encoding="UTF-8" standalone="yes"?>
<Relationships xmlns="http://schemas.openxmlformats.org/package/2006/relationships"><Relationship Id="rId8" Type="http://schemas.openxmlformats.org/officeDocument/2006/relationships/theme" Target="../theme/theme8.xml"/><Relationship Id="rId13" Type="http://schemas.openxmlformats.org/officeDocument/2006/relationships/tags" Target="../tags/tag204.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ags" Target="../tags/tag203.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tags" Target="../tags/tag202.xml"/><Relationship Id="rId5" Type="http://schemas.openxmlformats.org/officeDocument/2006/relationships/slideLayout" Target="../slideLayouts/slideLayout55.xml"/><Relationship Id="rId10" Type="http://schemas.openxmlformats.org/officeDocument/2006/relationships/tags" Target="../tags/tag201.xml"/><Relationship Id="rId4" Type="http://schemas.openxmlformats.org/officeDocument/2006/relationships/slideLayout" Target="../slideLayouts/slideLayout54.xml"/><Relationship Id="rId9" Type="http://schemas.openxmlformats.org/officeDocument/2006/relationships/tags" Target="../tags/tag200.xml"/><Relationship Id="rId14" Type="http://schemas.openxmlformats.org/officeDocument/2006/relationships/image" Target="../media/image1.jpeg"/></Relationships>
</file>

<file path=ppt/slideMasters/_rels/slideMaster9.xml.rels><?xml version="1.0" encoding="UTF-8" standalone="yes"?>
<Relationships xmlns="http://schemas.openxmlformats.org/package/2006/relationships"><Relationship Id="rId8" Type="http://schemas.openxmlformats.org/officeDocument/2006/relationships/theme" Target="../theme/theme9.xml"/><Relationship Id="rId13" Type="http://schemas.openxmlformats.org/officeDocument/2006/relationships/tags" Target="../tags/tag232.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tags" Target="../tags/tag231.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tags" Target="../tags/tag230.xml"/><Relationship Id="rId5" Type="http://schemas.openxmlformats.org/officeDocument/2006/relationships/slideLayout" Target="../slideLayouts/slideLayout62.xml"/><Relationship Id="rId10" Type="http://schemas.openxmlformats.org/officeDocument/2006/relationships/tags" Target="../tags/tag229.xml"/><Relationship Id="rId4" Type="http://schemas.openxmlformats.org/officeDocument/2006/relationships/slideLayout" Target="../slideLayouts/slideLayout61.xml"/><Relationship Id="rId9" Type="http://schemas.openxmlformats.org/officeDocument/2006/relationships/tags" Target="../tags/tag228.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6">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1"/>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2"/>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3"/>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4"/>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5"/>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7"/>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7"/>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0" indent="0" algn="l" defTabSz="914400" rtl="0" eaLnBrk="1" fontAlgn="auto" latinLnBrk="0" hangingPunct="1">
        <a:lnSpc>
          <a:spcPct val="130000"/>
        </a:lnSpc>
        <a:spcBef>
          <a:spcPts val="0"/>
        </a:spcBef>
        <a:spcAft>
          <a:spcPts val="10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457200" indent="0" algn="l" defTabSz="914400" rtl="0" eaLnBrk="1" fontAlgn="auto" latinLnBrk="0" hangingPunct="1">
        <a:lnSpc>
          <a:spcPct val="120000"/>
        </a:lnSpc>
        <a:spcBef>
          <a:spcPts val="0"/>
        </a:spcBef>
        <a:spcAft>
          <a:spcPts val="600"/>
        </a:spcAft>
        <a:buSzPct val="100000"/>
        <a:buFont typeface="Wingdings" panose="05000000000000000000" charset="0"/>
        <a:buNone/>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0" indent="0" algn="l" defTabSz="914400" rtl="0" eaLnBrk="1" fontAlgn="auto" latinLnBrk="0" hangingPunct="1">
        <a:lnSpc>
          <a:spcPct val="130000"/>
        </a:lnSpc>
        <a:spcBef>
          <a:spcPts val="0"/>
        </a:spcBef>
        <a:spcAft>
          <a:spcPts val="10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457200" indent="0" algn="l" defTabSz="914400" rtl="0" eaLnBrk="1" fontAlgn="auto" latinLnBrk="0" hangingPunct="1">
        <a:lnSpc>
          <a:spcPct val="120000"/>
        </a:lnSpc>
        <a:spcBef>
          <a:spcPts val="0"/>
        </a:spcBef>
        <a:spcAft>
          <a:spcPts val="600"/>
        </a:spcAft>
        <a:buSzPct val="100000"/>
        <a:buFont typeface="Wingdings" panose="05000000000000000000" charset="0"/>
        <a:buNone/>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6">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1"/>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2"/>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3"/>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4"/>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5"/>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7"/>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7"/>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802" r:id="rId1"/>
    <p:sldLayoutId id="2147483803" r:id="rId2"/>
    <p:sldLayoutId id="2147483804" r:id="rId3"/>
    <p:sldLayoutId id="2147483805" r:id="rId4"/>
    <p:sldLayoutId id="2147483806" r:id="rId5"/>
    <p:sldLayoutId id="2147483807" r:id="rId6"/>
    <p:sldLayoutId id="2147483808" r:id="rId7"/>
    <p:sldLayoutId id="2147483809"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3">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8"/>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9"/>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0"/>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1"/>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2"/>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4"/>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4"/>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 id="2147483815" r:id="rId5"/>
    <p:sldLayoutId id="2147483816" r:id="rId6"/>
    <p:sldLayoutId id="2147483817" r:id="rId7"/>
    <p:sldLayoutId id="2147483818"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820" r:id="rId1"/>
    <p:sldLayoutId id="2147483821" r:id="rId2"/>
    <p:sldLayoutId id="2147483822" r:id="rId3"/>
    <p:sldLayoutId id="2147483823" r:id="rId4"/>
    <p:sldLayoutId id="2147483824" r:id="rId5"/>
    <p:sldLayoutId id="2147483825" r:id="rId6"/>
    <p:sldLayoutId id="2147483826" r:id="rId7"/>
    <p:sldLayoutId id="2147483827"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838" r:id="rId1"/>
    <p:sldLayoutId id="2147483839" r:id="rId2"/>
    <p:sldLayoutId id="2147483840" r:id="rId3"/>
    <p:sldLayoutId id="2147483841" r:id="rId4"/>
    <p:sldLayoutId id="2147483842" r:id="rId5"/>
    <p:sldLayoutId id="2147483843" r:id="rId6"/>
    <p:sldLayoutId id="2147483844" r:id="rId7"/>
    <p:sldLayoutId id="2147483845"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847" r:id="rId1"/>
    <p:sldLayoutId id="2147483848" r:id="rId2"/>
    <p:sldLayoutId id="2147483849" r:id="rId3"/>
    <p:sldLayoutId id="2147483850" r:id="rId4"/>
    <p:sldLayoutId id="2147483851" r:id="rId5"/>
    <p:sldLayoutId id="2147483852" r:id="rId6"/>
    <p:sldLayoutId id="2147483853" r:id="rId7"/>
    <p:sldLayoutId id="2147483854"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6">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1"/>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2"/>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3"/>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4"/>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5"/>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856" r:id="rId1"/>
    <p:sldLayoutId id="2147483857" r:id="rId2"/>
    <p:sldLayoutId id="2147483858" r:id="rId3"/>
    <p:sldLayoutId id="2147483859" r:id="rId4"/>
    <p:sldLayoutId id="2147483860" r:id="rId5"/>
    <p:sldLayoutId id="2147483861" r:id="rId6"/>
    <p:sldLayoutId id="2147483862" r:id="rId7"/>
    <p:sldLayoutId id="2147483863" r:id="rId8"/>
    <p:sldLayoutId id="2147483864" r:id="rId9"/>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7"/>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7"/>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6">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1"/>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2"/>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3"/>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4"/>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5"/>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866" r:id="rId1"/>
    <p:sldLayoutId id="2147483867" r:id="rId2"/>
    <p:sldLayoutId id="2147483868" r:id="rId3"/>
    <p:sldLayoutId id="2147483869" r:id="rId4"/>
    <p:sldLayoutId id="2147483870" r:id="rId5"/>
    <p:sldLayoutId id="2147483871" r:id="rId6"/>
    <p:sldLayoutId id="2147483872" r:id="rId7"/>
    <p:sldLayoutId id="2147483873" r:id="rId8"/>
    <p:sldLayoutId id="2147483874" r:id="rId9"/>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7"/>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7"/>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6">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1"/>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2"/>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3"/>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4"/>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5"/>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876" r:id="rId1"/>
    <p:sldLayoutId id="2147483877" r:id="rId2"/>
    <p:sldLayoutId id="2147483878" r:id="rId3"/>
    <p:sldLayoutId id="2147483879" r:id="rId4"/>
    <p:sldLayoutId id="2147483880" r:id="rId5"/>
    <p:sldLayoutId id="2147483881" r:id="rId6"/>
    <p:sldLayoutId id="2147483882" r:id="rId7"/>
    <p:sldLayoutId id="2147483883" r:id="rId8"/>
    <p:sldLayoutId id="2147483884" r:id="rId9"/>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7"/>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7"/>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0" indent="0" algn="l" defTabSz="914400" rtl="0" eaLnBrk="1" fontAlgn="auto" latinLnBrk="0" hangingPunct="1">
        <a:lnSpc>
          <a:spcPct val="130000"/>
        </a:lnSpc>
        <a:spcBef>
          <a:spcPts val="0"/>
        </a:spcBef>
        <a:spcAft>
          <a:spcPts val="10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457200" indent="0" algn="l" defTabSz="914400" rtl="0" eaLnBrk="1" fontAlgn="auto" latinLnBrk="0" hangingPunct="1">
        <a:lnSpc>
          <a:spcPct val="120000"/>
        </a:lnSpc>
        <a:spcBef>
          <a:spcPts val="0"/>
        </a:spcBef>
        <a:spcAft>
          <a:spcPts val="600"/>
        </a:spcAft>
        <a:buSzPct val="100000"/>
        <a:buFont typeface="Wingdings" panose="05000000000000000000" charset="0"/>
        <a:buNone/>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0" indent="0" algn="l" defTabSz="914400" rtl="0" eaLnBrk="1" fontAlgn="auto" latinLnBrk="0" hangingPunct="1">
        <a:lnSpc>
          <a:spcPct val="130000"/>
        </a:lnSpc>
        <a:spcBef>
          <a:spcPts val="0"/>
        </a:spcBef>
        <a:spcAft>
          <a:spcPts val="10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457200" indent="0" algn="l" defTabSz="914400" rtl="0" eaLnBrk="1" fontAlgn="auto" latinLnBrk="0" hangingPunct="1">
        <a:lnSpc>
          <a:spcPct val="120000"/>
        </a:lnSpc>
        <a:spcBef>
          <a:spcPts val="0"/>
        </a:spcBef>
        <a:spcAft>
          <a:spcPts val="600"/>
        </a:spcAft>
        <a:buSzPct val="100000"/>
        <a:buFont typeface="Wingdings" panose="05000000000000000000" charset="0"/>
        <a:buNone/>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0" indent="0" algn="l" defTabSz="914400" rtl="0" eaLnBrk="1" fontAlgn="auto" latinLnBrk="0" hangingPunct="1">
        <a:lnSpc>
          <a:spcPct val="130000"/>
        </a:lnSpc>
        <a:spcBef>
          <a:spcPts val="0"/>
        </a:spcBef>
        <a:spcAft>
          <a:spcPts val="10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457200" indent="0" algn="l" defTabSz="914400" rtl="0" eaLnBrk="1" fontAlgn="auto" latinLnBrk="0" hangingPunct="1">
        <a:lnSpc>
          <a:spcPct val="120000"/>
        </a:lnSpc>
        <a:spcBef>
          <a:spcPts val="0"/>
        </a:spcBef>
        <a:spcAft>
          <a:spcPts val="600"/>
        </a:spcAft>
        <a:buSzPct val="100000"/>
        <a:buFont typeface="Wingdings" panose="05000000000000000000" charset="0"/>
        <a:buNone/>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0" indent="0" algn="l" defTabSz="914400" rtl="0" eaLnBrk="1" fontAlgn="auto" latinLnBrk="0" hangingPunct="1">
        <a:lnSpc>
          <a:spcPct val="130000"/>
        </a:lnSpc>
        <a:spcBef>
          <a:spcPts val="0"/>
        </a:spcBef>
        <a:spcAft>
          <a:spcPts val="10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457200" indent="0" algn="l" defTabSz="914400" rtl="0" eaLnBrk="1" fontAlgn="auto" latinLnBrk="0" hangingPunct="1">
        <a:lnSpc>
          <a:spcPct val="120000"/>
        </a:lnSpc>
        <a:spcBef>
          <a:spcPts val="0"/>
        </a:spcBef>
        <a:spcAft>
          <a:spcPts val="600"/>
        </a:spcAft>
        <a:buSzPct val="100000"/>
        <a:buFont typeface="Wingdings" panose="05000000000000000000" charset="0"/>
        <a:buNone/>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0" indent="0" algn="l" defTabSz="914400" rtl="0" eaLnBrk="1" fontAlgn="auto" latinLnBrk="0" hangingPunct="1">
        <a:lnSpc>
          <a:spcPct val="130000"/>
        </a:lnSpc>
        <a:spcBef>
          <a:spcPts val="0"/>
        </a:spcBef>
        <a:spcAft>
          <a:spcPts val="10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457200" indent="0" algn="l" defTabSz="914400" rtl="0" eaLnBrk="1" fontAlgn="auto" latinLnBrk="0" hangingPunct="1">
        <a:lnSpc>
          <a:spcPct val="120000"/>
        </a:lnSpc>
        <a:spcBef>
          <a:spcPts val="0"/>
        </a:spcBef>
        <a:spcAft>
          <a:spcPts val="600"/>
        </a:spcAft>
        <a:buSzPct val="100000"/>
        <a:buFont typeface="Wingdings" panose="05000000000000000000" charset="0"/>
        <a:buNone/>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0" indent="0" algn="l" defTabSz="914400" rtl="0" eaLnBrk="1" fontAlgn="auto" latinLnBrk="0" hangingPunct="1">
        <a:lnSpc>
          <a:spcPct val="130000"/>
        </a:lnSpc>
        <a:spcBef>
          <a:spcPts val="0"/>
        </a:spcBef>
        <a:spcAft>
          <a:spcPts val="10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457200" indent="0" algn="l" defTabSz="914400" rtl="0" eaLnBrk="1" fontAlgn="auto" latinLnBrk="0" hangingPunct="1">
        <a:lnSpc>
          <a:spcPct val="120000"/>
        </a:lnSpc>
        <a:spcBef>
          <a:spcPts val="0"/>
        </a:spcBef>
        <a:spcAft>
          <a:spcPts val="600"/>
        </a:spcAft>
        <a:buSzPct val="100000"/>
        <a:buFont typeface="Wingdings" panose="05000000000000000000" charset="0"/>
        <a:buNone/>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2023/8/11</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0" indent="0" algn="l" defTabSz="914400" rtl="0" eaLnBrk="1" fontAlgn="auto" latinLnBrk="0" hangingPunct="1">
        <a:lnSpc>
          <a:spcPct val="130000"/>
        </a:lnSpc>
        <a:spcBef>
          <a:spcPts val="0"/>
        </a:spcBef>
        <a:spcAft>
          <a:spcPts val="10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457200" indent="0" algn="l" defTabSz="914400" rtl="0" eaLnBrk="1" fontAlgn="auto" latinLnBrk="0" hangingPunct="1">
        <a:lnSpc>
          <a:spcPct val="120000"/>
        </a:lnSpc>
        <a:spcBef>
          <a:spcPts val="0"/>
        </a:spcBef>
        <a:spcAft>
          <a:spcPts val="600"/>
        </a:spcAft>
        <a:buSzPct val="100000"/>
        <a:buFont typeface="Wingdings" panose="05000000000000000000" charset="0"/>
        <a:buNone/>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850.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87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23.xml"/><Relationship Id="rId1" Type="http://schemas.openxmlformats.org/officeDocument/2006/relationships/tags" Target="../tags/tag87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28.xml"/><Relationship Id="rId1" Type="http://schemas.openxmlformats.org/officeDocument/2006/relationships/tags" Target="../tags/tag874.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37.xml"/><Relationship Id="rId1" Type="http://schemas.openxmlformats.org/officeDocument/2006/relationships/tags" Target="../tags/tag875.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45.xml"/><Relationship Id="rId1" Type="http://schemas.openxmlformats.org/officeDocument/2006/relationships/tags" Target="../tags/tag876.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45.xml"/><Relationship Id="rId1" Type="http://schemas.openxmlformats.org/officeDocument/2006/relationships/tags" Target="../tags/tag87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53.xml"/><Relationship Id="rId1" Type="http://schemas.openxmlformats.org/officeDocument/2006/relationships/tags" Target="../tags/tag878.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61.xml"/><Relationship Id="rId1" Type="http://schemas.openxmlformats.org/officeDocument/2006/relationships/tags" Target="../tags/tag879.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69.xml"/><Relationship Id="rId1" Type="http://schemas.openxmlformats.org/officeDocument/2006/relationships/tags" Target="../tags/tag880.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77.xml"/><Relationship Id="rId1" Type="http://schemas.openxmlformats.org/officeDocument/2006/relationships/tags" Target="../tags/tag88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52.xml"/><Relationship Id="rId1" Type="http://schemas.openxmlformats.org/officeDocument/2006/relationships/tags" Target="../tags/tag851.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91.xml"/><Relationship Id="rId1" Type="http://schemas.openxmlformats.org/officeDocument/2006/relationships/tags" Target="../tags/tag88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94.xml"/><Relationship Id="rId1" Type="http://schemas.openxmlformats.org/officeDocument/2006/relationships/tags" Target="../tags/tag883.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02.xml"/><Relationship Id="rId1" Type="http://schemas.openxmlformats.org/officeDocument/2006/relationships/tags" Target="../tags/tag884.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94.xml"/><Relationship Id="rId1" Type="http://schemas.openxmlformats.org/officeDocument/2006/relationships/tags" Target="../tags/tag885.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10.xml"/><Relationship Id="rId1" Type="http://schemas.openxmlformats.org/officeDocument/2006/relationships/tags" Target="../tags/tag886.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18.xml"/><Relationship Id="rId1" Type="http://schemas.openxmlformats.org/officeDocument/2006/relationships/tags" Target="../tags/tag88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85.xml"/><Relationship Id="rId1" Type="http://schemas.openxmlformats.org/officeDocument/2006/relationships/tags" Target="../tags/tag888.xml"/></Relationships>
</file>

<file path=ppt/slides/_rels/slide2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8.svg"/><Relationship Id="rId7" Type="http://schemas.openxmlformats.org/officeDocument/2006/relationships/image" Target="../media/image12.svg"/><Relationship Id="rId2" Type="http://schemas.openxmlformats.org/officeDocument/2006/relationships/image" Target="../media/image7.png"/><Relationship Id="rId1" Type="http://schemas.openxmlformats.org/officeDocument/2006/relationships/slideLayout" Target="../slideLayouts/slideLayout188.xml"/><Relationship Id="rId6" Type="http://schemas.openxmlformats.org/officeDocument/2006/relationships/image" Target="../media/image9.png"/><Relationship Id="rId5" Type="http://schemas.openxmlformats.org/officeDocument/2006/relationships/image" Target="../media/image10.svg"/><Relationship Id="rId4" Type="http://schemas.openxmlformats.org/officeDocument/2006/relationships/image" Target="../media/image8.png"/><Relationship Id="rId9" Type="http://schemas.openxmlformats.org/officeDocument/2006/relationships/image" Target="../media/image14.sv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94.xml"/><Relationship Id="rId1" Type="http://schemas.openxmlformats.org/officeDocument/2006/relationships/tags" Target="../tags/tag889.xml"/></Relationships>
</file>

<file path=ppt/slides/_rels/slide2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svg"/><Relationship Id="rId7" Type="http://schemas.openxmlformats.org/officeDocument/2006/relationships/image" Target="../media/image12.svg"/><Relationship Id="rId2" Type="http://schemas.openxmlformats.org/officeDocument/2006/relationships/image" Target="../media/image7.png"/><Relationship Id="rId1" Type="http://schemas.openxmlformats.org/officeDocument/2006/relationships/slideLayout" Target="../slideLayouts/slideLayout188.xml"/><Relationship Id="rId6" Type="http://schemas.openxmlformats.org/officeDocument/2006/relationships/image" Target="../media/image9.png"/><Relationship Id="rId11" Type="http://schemas.openxmlformats.org/officeDocument/2006/relationships/image" Target="../media/image18.svg"/><Relationship Id="rId5" Type="http://schemas.openxmlformats.org/officeDocument/2006/relationships/image" Target="../media/image10.svg"/><Relationship Id="rId10" Type="http://schemas.openxmlformats.org/officeDocument/2006/relationships/image" Target="../media/image12.png"/><Relationship Id="rId4" Type="http://schemas.openxmlformats.org/officeDocument/2006/relationships/image" Target="../media/image8.png"/><Relationship Id="rId9" Type="http://schemas.openxmlformats.org/officeDocument/2006/relationships/image" Target="../media/image16.sv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853.xml"/><Relationship Id="rId5" Type="http://schemas.openxmlformats.org/officeDocument/2006/relationships/image" Target="file:///C:\Users\1V994W2\PycharmProjects\PPT_Background_Generation/pic_temp/1_pic_quater_left_down.png" TargetMode="Externa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svg"/><Relationship Id="rId7" Type="http://schemas.openxmlformats.org/officeDocument/2006/relationships/image" Target="../media/image12.svg"/><Relationship Id="rId2" Type="http://schemas.openxmlformats.org/officeDocument/2006/relationships/image" Target="../media/image7.png"/><Relationship Id="rId1" Type="http://schemas.openxmlformats.org/officeDocument/2006/relationships/slideLayout" Target="../slideLayouts/slideLayout188.xml"/><Relationship Id="rId6" Type="http://schemas.openxmlformats.org/officeDocument/2006/relationships/image" Target="../media/image9.png"/><Relationship Id="rId5" Type="http://schemas.openxmlformats.org/officeDocument/2006/relationships/image" Target="../media/image10.svg"/><Relationship Id="rId4" Type="http://schemas.openxmlformats.org/officeDocument/2006/relationships/image" Target="../media/image8.png"/><Relationship Id="rId9" Type="http://schemas.openxmlformats.org/officeDocument/2006/relationships/image" Target="../media/image20.svg"/></Relationships>
</file>

<file path=ppt/slides/_rels/slide3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8.svg"/><Relationship Id="rId7" Type="http://schemas.openxmlformats.org/officeDocument/2006/relationships/image" Target="../media/image12.svg"/><Relationship Id="rId2" Type="http://schemas.openxmlformats.org/officeDocument/2006/relationships/image" Target="../media/image7.png"/><Relationship Id="rId1" Type="http://schemas.openxmlformats.org/officeDocument/2006/relationships/slideLayout" Target="../slideLayouts/slideLayout188.xml"/><Relationship Id="rId6" Type="http://schemas.openxmlformats.org/officeDocument/2006/relationships/image" Target="../media/image9.png"/><Relationship Id="rId5" Type="http://schemas.openxmlformats.org/officeDocument/2006/relationships/image" Target="../media/image10.svg"/><Relationship Id="rId4" Type="http://schemas.openxmlformats.org/officeDocument/2006/relationships/image" Target="../media/image8.png"/><Relationship Id="rId9" Type="http://schemas.openxmlformats.org/officeDocument/2006/relationships/image" Target="../media/image22.sv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03.xml"/><Relationship Id="rId1" Type="http://schemas.openxmlformats.org/officeDocument/2006/relationships/tags" Target="../tags/tag890.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03.xml"/><Relationship Id="rId1" Type="http://schemas.openxmlformats.org/officeDocument/2006/relationships/tags" Target="../tags/tag891.xml"/></Relationships>
</file>

<file path=ppt/slides/_rels/slide34.xml.rels><?xml version="1.0" encoding="UTF-8" standalone="yes"?>
<Relationships xmlns="http://schemas.openxmlformats.org/package/2006/relationships"><Relationship Id="rId3" Type="http://schemas.openxmlformats.org/officeDocument/2006/relationships/image" Target="../media/image8.svg"/><Relationship Id="rId7" Type="http://schemas.openxmlformats.org/officeDocument/2006/relationships/image" Target="../media/image12.svg"/><Relationship Id="rId2" Type="http://schemas.openxmlformats.org/officeDocument/2006/relationships/image" Target="../media/image7.png"/><Relationship Id="rId1" Type="http://schemas.openxmlformats.org/officeDocument/2006/relationships/slideLayout" Target="../slideLayouts/slideLayout188.xml"/><Relationship Id="rId6" Type="http://schemas.openxmlformats.org/officeDocument/2006/relationships/image" Target="../media/image9.png"/><Relationship Id="rId5" Type="http://schemas.openxmlformats.org/officeDocument/2006/relationships/image" Target="../media/image10.svg"/><Relationship Id="rId4" Type="http://schemas.openxmlformats.org/officeDocument/2006/relationships/image" Target="../media/image8.png"/></Relationships>
</file>

<file path=ppt/slides/_rels/slide35.xml.rels><?xml version="1.0" encoding="UTF-8" standalone="yes"?>
<Relationships xmlns="http://schemas.openxmlformats.org/package/2006/relationships"><Relationship Id="rId3" Type="http://schemas.openxmlformats.org/officeDocument/2006/relationships/image" Target="../media/image8.svg"/><Relationship Id="rId7" Type="http://schemas.openxmlformats.org/officeDocument/2006/relationships/image" Target="../media/image24.svg"/><Relationship Id="rId2" Type="http://schemas.openxmlformats.org/officeDocument/2006/relationships/image" Target="../media/image7.png"/><Relationship Id="rId1" Type="http://schemas.openxmlformats.org/officeDocument/2006/relationships/slideLayout" Target="../slideLayouts/slideLayout188.xml"/><Relationship Id="rId6" Type="http://schemas.openxmlformats.org/officeDocument/2006/relationships/image" Target="../media/image15.png"/><Relationship Id="rId5" Type="http://schemas.openxmlformats.org/officeDocument/2006/relationships/image" Target="../media/image10.svg"/><Relationship Id="rId4" Type="http://schemas.openxmlformats.org/officeDocument/2006/relationships/image" Target="../media/image8.png"/></Relationships>
</file>

<file path=ppt/slides/_rels/slide3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188.xml"/><Relationship Id="rId5" Type="http://schemas.openxmlformats.org/officeDocument/2006/relationships/image" Target="../media/image10.svg"/><Relationship Id="rId4" Type="http://schemas.openxmlformats.org/officeDocument/2006/relationships/image" Target="../media/image8.png"/></Relationships>
</file>

<file path=ppt/slides/_rels/slide37.xml.rels><?xml version="1.0" encoding="UTF-8" standalone="yes"?>
<Relationships xmlns="http://schemas.openxmlformats.org/package/2006/relationships"><Relationship Id="rId3" Type="http://schemas.openxmlformats.org/officeDocument/2006/relationships/image" Target="../media/image8.svg"/><Relationship Id="rId7" Type="http://schemas.openxmlformats.org/officeDocument/2006/relationships/image" Target="../media/image26.svg"/><Relationship Id="rId2" Type="http://schemas.openxmlformats.org/officeDocument/2006/relationships/image" Target="../media/image7.png"/><Relationship Id="rId1" Type="http://schemas.openxmlformats.org/officeDocument/2006/relationships/slideLayout" Target="../slideLayouts/slideLayout188.xml"/><Relationship Id="rId6" Type="http://schemas.openxmlformats.org/officeDocument/2006/relationships/image" Target="../media/image16.png"/><Relationship Id="rId5" Type="http://schemas.openxmlformats.org/officeDocument/2006/relationships/image" Target="../media/image10.svg"/><Relationship Id="rId4" Type="http://schemas.openxmlformats.org/officeDocument/2006/relationships/image" Target="../media/image8.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85.xml"/><Relationship Id="rId1" Type="http://schemas.openxmlformats.org/officeDocument/2006/relationships/tags" Target="../tags/tag892.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893.xml"/></Relationships>
</file>

<file path=ppt/slides/_rels/slide4.xml.rels><?xml version="1.0" encoding="UTF-8" standalone="yes"?>
<Relationships xmlns="http://schemas.openxmlformats.org/package/2006/relationships"><Relationship Id="rId8" Type="http://schemas.openxmlformats.org/officeDocument/2006/relationships/tags" Target="../tags/tag861.xml"/><Relationship Id="rId13" Type="http://schemas.openxmlformats.org/officeDocument/2006/relationships/tags" Target="../tags/tag866.xml"/><Relationship Id="rId3" Type="http://schemas.openxmlformats.org/officeDocument/2006/relationships/tags" Target="../tags/tag856.xml"/><Relationship Id="rId7" Type="http://schemas.openxmlformats.org/officeDocument/2006/relationships/tags" Target="../tags/tag860.xml"/><Relationship Id="rId12" Type="http://schemas.openxmlformats.org/officeDocument/2006/relationships/tags" Target="../tags/tag865.xml"/><Relationship Id="rId2" Type="http://schemas.openxmlformats.org/officeDocument/2006/relationships/tags" Target="../tags/tag855.xml"/><Relationship Id="rId1" Type="http://schemas.openxmlformats.org/officeDocument/2006/relationships/tags" Target="../tags/tag854.xml"/><Relationship Id="rId6" Type="http://schemas.openxmlformats.org/officeDocument/2006/relationships/tags" Target="../tags/tag859.xml"/><Relationship Id="rId11" Type="http://schemas.openxmlformats.org/officeDocument/2006/relationships/tags" Target="../tags/tag864.xml"/><Relationship Id="rId5" Type="http://schemas.openxmlformats.org/officeDocument/2006/relationships/tags" Target="../tags/tag858.xml"/><Relationship Id="rId15" Type="http://schemas.openxmlformats.org/officeDocument/2006/relationships/notesSlide" Target="../notesSlides/notesSlide2.xml"/><Relationship Id="rId10" Type="http://schemas.openxmlformats.org/officeDocument/2006/relationships/tags" Target="../tags/tag863.xml"/><Relationship Id="rId4" Type="http://schemas.openxmlformats.org/officeDocument/2006/relationships/tags" Target="../tags/tag857.xml"/><Relationship Id="rId9" Type="http://schemas.openxmlformats.org/officeDocument/2006/relationships/tags" Target="../tags/tag862.xml"/><Relationship Id="rId14"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94.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895.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896.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897.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tags" Target="../tags/tag898.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tags" Target="../tags/tag899.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45.xml"/><Relationship Id="rId1" Type="http://schemas.openxmlformats.org/officeDocument/2006/relationships/tags" Target="../tags/tag900.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45.xml"/><Relationship Id="rId1" Type="http://schemas.openxmlformats.org/officeDocument/2006/relationships/tags" Target="../tags/tag901.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52.xml"/><Relationship Id="rId1" Type="http://schemas.openxmlformats.org/officeDocument/2006/relationships/tags" Target="../tags/tag902.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59.xml"/><Relationship Id="rId1" Type="http://schemas.openxmlformats.org/officeDocument/2006/relationships/tags" Target="../tags/tag90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867.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66.xml"/><Relationship Id="rId1" Type="http://schemas.openxmlformats.org/officeDocument/2006/relationships/tags" Target="../tags/tag904.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3.xml"/><Relationship Id="rId1" Type="http://schemas.openxmlformats.org/officeDocument/2006/relationships/tags" Target="../tags/tag905.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3.xml"/><Relationship Id="rId1" Type="http://schemas.openxmlformats.org/officeDocument/2006/relationships/tags" Target="../tags/tag906.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80.xml"/><Relationship Id="rId1" Type="http://schemas.openxmlformats.org/officeDocument/2006/relationships/tags" Target="../tags/tag907.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80.xml"/><Relationship Id="rId1" Type="http://schemas.openxmlformats.org/officeDocument/2006/relationships/tags" Target="../tags/tag908.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909.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7.xml"/><Relationship Id="rId1" Type="http://schemas.openxmlformats.org/officeDocument/2006/relationships/tags" Target="../tags/tag910.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911.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7.xml"/><Relationship Id="rId1" Type="http://schemas.openxmlformats.org/officeDocument/2006/relationships/tags" Target="../tags/tag912.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91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68.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7.xml"/><Relationship Id="rId1" Type="http://schemas.openxmlformats.org/officeDocument/2006/relationships/tags" Target="../tags/tag914.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915.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869.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870.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7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3">
            <a:lumMod val="50000"/>
          </a:schemeClr>
        </a:solidFill>
        <a:effectLst/>
      </p:bgPr>
    </p:bg>
    <p:spTree>
      <p:nvGrpSpPr>
        <p:cNvPr id="1" name=""/>
        <p:cNvGrpSpPr/>
        <p:nvPr/>
      </p:nvGrpSpPr>
      <p:grpSpPr>
        <a:xfrm>
          <a:off x="0" y="0"/>
          <a:ext cx="0" cy="0"/>
          <a:chOff x="0" y="0"/>
          <a:chExt cx="0" cy="0"/>
        </a:xfrm>
      </p:grpSpPr>
      <p:sp>
        <p:nvSpPr>
          <p:cNvPr id="45" name="椭圆 44"/>
          <p:cNvSpPr/>
          <p:nvPr/>
        </p:nvSpPr>
        <p:spPr>
          <a:xfrm>
            <a:off x="1662439" y="634964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椭圆 45"/>
          <p:cNvSpPr/>
          <p:nvPr/>
        </p:nvSpPr>
        <p:spPr>
          <a:xfrm>
            <a:off x="5014826" y="505235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椭圆 46"/>
          <p:cNvSpPr/>
          <p:nvPr/>
        </p:nvSpPr>
        <p:spPr>
          <a:xfrm>
            <a:off x="-2329559" y="5811885"/>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47"/>
          <p:cNvSpPr/>
          <p:nvPr/>
        </p:nvSpPr>
        <p:spPr>
          <a:xfrm>
            <a:off x="3509027" y="522016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48"/>
          <p:cNvSpPr/>
          <p:nvPr/>
        </p:nvSpPr>
        <p:spPr>
          <a:xfrm>
            <a:off x="5665700" y="531588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椭圆 49"/>
          <p:cNvSpPr/>
          <p:nvPr/>
        </p:nvSpPr>
        <p:spPr>
          <a:xfrm>
            <a:off x="-171822" y="668617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p:cNvSpPr/>
          <p:nvPr/>
        </p:nvSpPr>
        <p:spPr>
          <a:xfrm>
            <a:off x="8114600" y="504646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p:cNvSpPr/>
          <p:nvPr/>
        </p:nvSpPr>
        <p:spPr>
          <a:xfrm>
            <a:off x="2248793" y="647970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p:cNvSpPr/>
          <p:nvPr/>
        </p:nvSpPr>
        <p:spPr>
          <a:xfrm>
            <a:off x="2840051" y="660701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p:cNvSpPr/>
          <p:nvPr/>
        </p:nvSpPr>
        <p:spPr>
          <a:xfrm>
            <a:off x="4741424" y="6548959"/>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p:cNvSpPr/>
          <p:nvPr/>
        </p:nvSpPr>
        <p:spPr>
          <a:xfrm>
            <a:off x="3754453" y="6708616"/>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椭圆 55"/>
          <p:cNvSpPr/>
          <p:nvPr/>
        </p:nvSpPr>
        <p:spPr>
          <a:xfrm>
            <a:off x="5858021" y="436516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p:cNvSpPr/>
          <p:nvPr/>
        </p:nvSpPr>
        <p:spPr>
          <a:xfrm>
            <a:off x="6533843" y="4464955"/>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p:cNvSpPr/>
          <p:nvPr/>
        </p:nvSpPr>
        <p:spPr>
          <a:xfrm>
            <a:off x="3535515" y="655066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椭圆 58"/>
          <p:cNvSpPr/>
          <p:nvPr/>
        </p:nvSpPr>
        <p:spPr>
          <a:xfrm>
            <a:off x="5291569" y="4849013"/>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椭圆 59"/>
          <p:cNvSpPr/>
          <p:nvPr/>
        </p:nvSpPr>
        <p:spPr>
          <a:xfrm>
            <a:off x="4196822" y="618136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椭圆 60"/>
          <p:cNvSpPr/>
          <p:nvPr/>
        </p:nvSpPr>
        <p:spPr>
          <a:xfrm>
            <a:off x="7422754" y="486036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p:cNvSpPr/>
          <p:nvPr/>
        </p:nvSpPr>
        <p:spPr>
          <a:xfrm>
            <a:off x="-2770520" y="5433506"/>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p:cNvSpPr/>
          <p:nvPr/>
        </p:nvSpPr>
        <p:spPr>
          <a:xfrm>
            <a:off x="4109224" y="45023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p:cNvSpPr/>
          <p:nvPr/>
        </p:nvSpPr>
        <p:spPr>
          <a:xfrm>
            <a:off x="5416196" y="6627104"/>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椭圆 64"/>
          <p:cNvSpPr/>
          <p:nvPr/>
        </p:nvSpPr>
        <p:spPr>
          <a:xfrm>
            <a:off x="2653946" y="67641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p:cNvSpPr/>
          <p:nvPr/>
        </p:nvSpPr>
        <p:spPr>
          <a:xfrm>
            <a:off x="4109224" y="509293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椭圆 66"/>
          <p:cNvSpPr/>
          <p:nvPr/>
        </p:nvSpPr>
        <p:spPr>
          <a:xfrm>
            <a:off x="3126439" y="672360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p:cNvSpPr/>
          <p:nvPr/>
        </p:nvSpPr>
        <p:spPr>
          <a:xfrm>
            <a:off x="6672188" y="491683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p:cNvSpPr/>
          <p:nvPr/>
        </p:nvSpPr>
        <p:spPr>
          <a:xfrm>
            <a:off x="5588727" y="490045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p:cNvSpPr/>
          <p:nvPr/>
        </p:nvSpPr>
        <p:spPr>
          <a:xfrm>
            <a:off x="4644849" y="4532787"/>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椭圆 70"/>
          <p:cNvSpPr/>
          <p:nvPr/>
        </p:nvSpPr>
        <p:spPr>
          <a:xfrm>
            <a:off x="2684342" y="6858000"/>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椭圆 71"/>
          <p:cNvSpPr/>
          <p:nvPr/>
        </p:nvSpPr>
        <p:spPr>
          <a:xfrm>
            <a:off x="3231133" y="6396208"/>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p:cNvSpPr/>
          <p:nvPr/>
        </p:nvSpPr>
        <p:spPr>
          <a:xfrm>
            <a:off x="2220837" y="67641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椭圆 73"/>
          <p:cNvSpPr/>
          <p:nvPr/>
        </p:nvSpPr>
        <p:spPr>
          <a:xfrm>
            <a:off x="2142853"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椭圆 74"/>
          <p:cNvSpPr/>
          <p:nvPr/>
        </p:nvSpPr>
        <p:spPr>
          <a:xfrm>
            <a:off x="1798041" y="638108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椭圆 75"/>
          <p:cNvSpPr/>
          <p:nvPr/>
        </p:nvSpPr>
        <p:spPr>
          <a:xfrm>
            <a:off x="4204636" y="4749406"/>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椭圆 76"/>
          <p:cNvSpPr/>
          <p:nvPr/>
        </p:nvSpPr>
        <p:spPr>
          <a:xfrm>
            <a:off x="5889529"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椭圆 77"/>
          <p:cNvSpPr/>
          <p:nvPr/>
        </p:nvSpPr>
        <p:spPr>
          <a:xfrm>
            <a:off x="3360747"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椭圆 78"/>
          <p:cNvSpPr/>
          <p:nvPr/>
        </p:nvSpPr>
        <p:spPr>
          <a:xfrm>
            <a:off x="427783"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椭圆 79"/>
          <p:cNvSpPr/>
          <p:nvPr/>
        </p:nvSpPr>
        <p:spPr>
          <a:xfrm>
            <a:off x="1541049"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椭圆 80"/>
          <p:cNvSpPr/>
          <p:nvPr/>
        </p:nvSpPr>
        <p:spPr>
          <a:xfrm>
            <a:off x="5545213" y="4966477"/>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椭圆 81"/>
          <p:cNvSpPr/>
          <p:nvPr/>
        </p:nvSpPr>
        <p:spPr>
          <a:xfrm>
            <a:off x="3958102" y="469679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椭圆 82"/>
          <p:cNvSpPr/>
          <p:nvPr/>
        </p:nvSpPr>
        <p:spPr>
          <a:xfrm>
            <a:off x="6052709" y="528394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椭圆 83"/>
          <p:cNvSpPr/>
          <p:nvPr/>
        </p:nvSpPr>
        <p:spPr>
          <a:xfrm>
            <a:off x="1952131" y="690154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p:cNvSpPr/>
          <p:nvPr/>
        </p:nvSpPr>
        <p:spPr>
          <a:xfrm>
            <a:off x="-827225" y="6530088"/>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椭圆 85"/>
          <p:cNvSpPr/>
          <p:nvPr/>
        </p:nvSpPr>
        <p:spPr>
          <a:xfrm>
            <a:off x="6855005" y="5218960"/>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椭圆 86"/>
          <p:cNvSpPr/>
          <p:nvPr/>
        </p:nvSpPr>
        <p:spPr>
          <a:xfrm>
            <a:off x="5410833" y="5246174"/>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椭圆 87"/>
          <p:cNvSpPr/>
          <p:nvPr/>
        </p:nvSpPr>
        <p:spPr>
          <a:xfrm>
            <a:off x="3179753" y="6748453"/>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椭圆 88"/>
          <p:cNvSpPr/>
          <p:nvPr/>
        </p:nvSpPr>
        <p:spPr>
          <a:xfrm>
            <a:off x="-426689" y="661646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椭圆 89"/>
          <p:cNvSpPr/>
          <p:nvPr/>
        </p:nvSpPr>
        <p:spPr>
          <a:xfrm>
            <a:off x="853128" y="7124252"/>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椭圆 90"/>
          <p:cNvSpPr/>
          <p:nvPr/>
        </p:nvSpPr>
        <p:spPr>
          <a:xfrm>
            <a:off x="4465518" y="5481293"/>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椭圆 91"/>
          <p:cNvSpPr/>
          <p:nvPr/>
        </p:nvSpPr>
        <p:spPr>
          <a:xfrm>
            <a:off x="6611504" y="5386447"/>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椭圆 92"/>
          <p:cNvSpPr/>
          <p:nvPr/>
        </p:nvSpPr>
        <p:spPr>
          <a:xfrm>
            <a:off x="7476122" y="5254027"/>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椭圆 93"/>
          <p:cNvSpPr/>
          <p:nvPr/>
        </p:nvSpPr>
        <p:spPr>
          <a:xfrm>
            <a:off x="8151944" y="5353813"/>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椭圆 94"/>
          <p:cNvSpPr/>
          <p:nvPr/>
        </p:nvSpPr>
        <p:spPr>
          <a:xfrm>
            <a:off x="6075099" y="5081764"/>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椭圆 95"/>
          <p:cNvSpPr/>
          <p:nvPr/>
        </p:nvSpPr>
        <p:spPr>
          <a:xfrm>
            <a:off x="2176325" y="6590766"/>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p:cNvSpPr/>
          <p:nvPr/>
        </p:nvSpPr>
        <p:spPr>
          <a:xfrm>
            <a:off x="6525860" y="5024614"/>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椭圆 97"/>
          <p:cNvSpPr/>
          <p:nvPr/>
        </p:nvSpPr>
        <p:spPr>
          <a:xfrm>
            <a:off x="4617578" y="4862366"/>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椭圆 98"/>
          <p:cNvSpPr/>
          <p:nvPr/>
        </p:nvSpPr>
        <p:spPr>
          <a:xfrm>
            <a:off x="3349392" y="5128159"/>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0" name="椭圆 99"/>
          <p:cNvSpPr/>
          <p:nvPr/>
        </p:nvSpPr>
        <p:spPr>
          <a:xfrm>
            <a:off x="8199868" y="4887821"/>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椭圆 100"/>
          <p:cNvSpPr/>
          <p:nvPr/>
        </p:nvSpPr>
        <p:spPr>
          <a:xfrm>
            <a:off x="5691666" y="5355581"/>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p:cNvSpPr/>
          <p:nvPr/>
        </p:nvSpPr>
        <p:spPr>
          <a:xfrm>
            <a:off x="8130066" y="5042374"/>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椭圆 102"/>
          <p:cNvSpPr/>
          <p:nvPr/>
        </p:nvSpPr>
        <p:spPr>
          <a:xfrm>
            <a:off x="3881916" y="5050781"/>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椭圆 103"/>
          <p:cNvSpPr/>
          <p:nvPr/>
        </p:nvSpPr>
        <p:spPr>
          <a:xfrm>
            <a:off x="3672711" y="682924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椭圆 105"/>
          <p:cNvSpPr/>
          <p:nvPr/>
        </p:nvSpPr>
        <p:spPr>
          <a:xfrm>
            <a:off x="5397078" y="4893967"/>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椭圆 107"/>
          <p:cNvSpPr/>
          <p:nvPr/>
        </p:nvSpPr>
        <p:spPr>
          <a:xfrm>
            <a:off x="6147183" y="5250990"/>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椭圆 108"/>
          <p:cNvSpPr/>
          <p:nvPr/>
        </p:nvSpPr>
        <p:spPr>
          <a:xfrm>
            <a:off x="8160462" y="5136192"/>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椭圆 109"/>
          <p:cNvSpPr/>
          <p:nvPr/>
        </p:nvSpPr>
        <p:spPr>
          <a:xfrm>
            <a:off x="6916158" y="550124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1" name="椭圆 110"/>
          <p:cNvSpPr/>
          <p:nvPr/>
        </p:nvSpPr>
        <p:spPr>
          <a:xfrm>
            <a:off x="1904150"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2" name="椭圆 111"/>
          <p:cNvSpPr/>
          <p:nvPr/>
        </p:nvSpPr>
        <p:spPr>
          <a:xfrm>
            <a:off x="1158105" y="6614760"/>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椭圆 112"/>
          <p:cNvSpPr/>
          <p:nvPr/>
        </p:nvSpPr>
        <p:spPr>
          <a:xfrm>
            <a:off x="8825472" y="5124797"/>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4" name="椭圆 113"/>
          <p:cNvSpPr/>
          <p:nvPr/>
        </p:nvSpPr>
        <p:spPr>
          <a:xfrm>
            <a:off x="189080" y="6597983"/>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5" name="椭圆 114"/>
          <p:cNvSpPr/>
          <p:nvPr/>
        </p:nvSpPr>
        <p:spPr>
          <a:xfrm>
            <a:off x="1302346"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6" name="椭圆 115"/>
          <p:cNvSpPr/>
          <p:nvPr/>
        </p:nvSpPr>
        <p:spPr>
          <a:xfrm>
            <a:off x="5413382" y="5367948"/>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7" name="椭圆 116"/>
          <p:cNvSpPr/>
          <p:nvPr/>
        </p:nvSpPr>
        <p:spPr>
          <a:xfrm>
            <a:off x="2558564" y="4969658"/>
            <a:ext cx="1973942" cy="1973942"/>
          </a:xfrm>
          <a:prstGeom prst="ellipse">
            <a:avLst/>
          </a:prstGeom>
          <a:gradFill flip="none" rotWithShape="1">
            <a:gsLst>
              <a:gs pos="100000">
                <a:schemeClr val="bg1">
                  <a:alpha val="63000"/>
                </a:schemeClr>
              </a:gs>
              <a:gs pos="5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descr="图片包含 白板, 文字&#10;&#10;已生成高可信度的说明"/>
          <p:cNvPicPr>
            <a:picLocks noChangeAspect="1"/>
          </p:cNvPicPr>
          <p:nvPr/>
        </p:nvPicPr>
        <p:blipFill rotWithShape="1">
          <a:blip r:embed="rId4" cstate="print">
            <a:lum contrast="6000"/>
            <a:extLst>
              <a:ext uri="{28A0092B-C50C-407E-A947-70E740481C1C}">
                <a14:useLocalDpi xmlns:a14="http://schemas.microsoft.com/office/drawing/2010/main" val="0"/>
              </a:ext>
            </a:extLst>
          </a:blip>
          <a:srcRect l="52448" b="78259"/>
          <a:stretch>
            <a:fillRect/>
          </a:stretch>
        </p:blipFill>
        <p:spPr>
          <a:xfrm rot="16200000" flipH="1">
            <a:off x="-1053465" y="3482975"/>
            <a:ext cx="4643755" cy="2840355"/>
          </a:xfrm>
          <a:prstGeom prst="roundRect">
            <a:avLst/>
          </a:prstGeom>
        </p:spPr>
      </p:pic>
      <p:sp>
        <p:nvSpPr>
          <p:cNvPr id="119" name="PA_文本框 9"/>
          <p:cNvSpPr txBox="1"/>
          <p:nvPr>
            <p:custDataLst>
              <p:tags r:id="rId1"/>
            </p:custDataLst>
          </p:nvPr>
        </p:nvSpPr>
        <p:spPr>
          <a:xfrm>
            <a:off x="7163702" y="3695550"/>
            <a:ext cx="4704523" cy="681990"/>
          </a:xfrm>
          <a:prstGeom prst="rect">
            <a:avLst/>
          </a:prstGeom>
          <a:noFill/>
        </p:spPr>
        <p:txBody>
          <a:bodyPr wrap="square">
            <a:spAutoFit/>
          </a:bodyPr>
          <a:lstStyle/>
          <a:p>
            <a:pPr algn="ctr">
              <a:lnSpc>
                <a:spcPct val="120000"/>
              </a:lnSpc>
              <a:defRPr/>
            </a:pPr>
            <a:r>
              <a:rPr lang="ja-JP" altLang="zh-CN" sz="3200" dirty="0">
                <a:solidFill>
                  <a:schemeClr val="accent3">
                    <a:lumMod val="50000"/>
                  </a:schemeClr>
                </a:solidFill>
                <a:latin typeface="MS Gothic" panose="020B0609070205080204" charset="-128"/>
                <a:ea typeface="MS Gothic" panose="020B0609070205080204" charset="-128"/>
                <a:cs typeface="+mn-ea"/>
                <a:sym typeface="+mn-lt"/>
              </a:rPr>
              <a:t>著者</a:t>
            </a:r>
            <a:r>
              <a:rPr lang="zh-CN" altLang="en-US" sz="3200" dirty="0" smtClean="0">
                <a:solidFill>
                  <a:schemeClr val="accent3">
                    <a:lumMod val="50000"/>
                  </a:schemeClr>
                </a:solidFill>
                <a:latin typeface="MS Gothic" panose="020B0609070205080204" charset="-128"/>
                <a:ea typeface="MS Gothic" panose="020B0609070205080204" charset="-128"/>
                <a:cs typeface="+mn-ea"/>
                <a:sym typeface="+mn-lt"/>
              </a:rPr>
              <a:t>：森本哲郎</a:t>
            </a:r>
          </a:p>
        </p:txBody>
      </p:sp>
      <p:sp>
        <p:nvSpPr>
          <p:cNvPr id="7" name="Rectangle 4"/>
          <p:cNvSpPr/>
          <p:nvPr/>
        </p:nvSpPr>
        <p:spPr>
          <a:xfrm>
            <a:off x="3693160" y="1812290"/>
            <a:ext cx="8030845" cy="1611630"/>
          </a:xfrm>
          <a:prstGeom prst="rect">
            <a:avLst/>
          </a:prstGeom>
          <a:solidFill>
            <a:schemeClr val="accent3">
              <a:lumMod val="20000"/>
              <a:lumOff val="80000"/>
            </a:schemeClr>
          </a:solidFill>
          <a:ln>
            <a:solidFill>
              <a:schemeClr val="bg1">
                <a:lumMod val="95000"/>
              </a:schemeClr>
            </a:solidFill>
          </a:ln>
        </p:spPr>
        <p:style>
          <a:lnRef idx="2">
            <a:schemeClr val="accent5"/>
          </a:lnRef>
          <a:fillRef idx="1">
            <a:schemeClr val="lt1"/>
          </a:fillRef>
          <a:effectRef idx="0">
            <a:schemeClr val="accent5"/>
          </a:effectRef>
          <a:fontRef idx="minor">
            <a:schemeClr val="dk1"/>
          </a:fontRef>
        </p:style>
        <p:txBody>
          <a:bodyPr vert="horz" wrap="square" rIns="0" bIns="360000" anchor="b">
            <a:noAutofit/>
          </a:bodyPr>
          <a:lstStyle/>
          <a:p>
            <a:pPr algn="ctr">
              <a:lnSpc>
                <a:spcPct val="120000"/>
              </a:lnSpc>
            </a:pPr>
            <a:r>
              <a:rPr lang="ja-JP" altLang="zh-CN" sz="6600" b="1">
                <a:solidFill>
                  <a:schemeClr val="accent3">
                    <a:lumMod val="50000"/>
                  </a:schemeClr>
                </a:solidFill>
                <a:latin typeface="MS Mincho" panose="02020609040205080304" charset="-128"/>
                <a:ea typeface="MS Mincho" panose="02020609040205080304" charset="-128"/>
                <a:cs typeface="+mn-ea"/>
                <a:sym typeface="+mn-lt"/>
              </a:rPr>
              <a:t>しとしと</a:t>
            </a:r>
          </a:p>
        </p:txBody>
      </p:sp>
      <p:cxnSp>
        <p:nvCxnSpPr>
          <p:cNvPr id="42" name="直接箭头连接符 41"/>
          <p:cNvCxnSpPr/>
          <p:nvPr/>
        </p:nvCxnSpPr>
        <p:spPr>
          <a:xfrm flipV="1">
            <a:off x="639445" y="3423920"/>
            <a:ext cx="11436350" cy="10160"/>
          </a:xfrm>
          <a:prstGeom prst="straightConnector1">
            <a:avLst/>
          </a:prstGeom>
          <a:ln w="28575" cmpd="thickThin">
            <a:solidFill>
              <a:schemeClr val="accent1">
                <a:shade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409575" y="2037080"/>
            <a:ext cx="3126105" cy="922020"/>
          </a:xfrm>
          <a:prstGeom prst="rect">
            <a:avLst/>
          </a:prstGeom>
          <a:noFill/>
        </p:spPr>
        <p:txBody>
          <a:bodyPr wrap="square" rtlCol="0" anchor="t">
            <a:spAutoFit/>
          </a:bodyPr>
          <a:lstStyle/>
          <a:p>
            <a:pPr algn="ctr"/>
            <a:r>
              <a:rPr lang="ja-JP" altLang="zh-CN" sz="5400" b="1" dirty="0">
                <a:solidFill>
                  <a:schemeClr val="accent3">
                    <a:lumMod val="50000"/>
                  </a:schemeClr>
                </a:solidFill>
                <a:latin typeface="MS Mincho" panose="02020609040205080304" charset="-128"/>
                <a:ea typeface="MS Mincho" panose="02020609040205080304" charset="-128"/>
                <a:cs typeface="+mn-ea"/>
                <a:sym typeface="+mn-lt"/>
              </a:rPr>
              <a:t>第四課</a:t>
            </a:r>
          </a:p>
        </p:txBody>
      </p:sp>
      <p:sp>
        <p:nvSpPr>
          <p:cNvPr id="29" name="Title 6"/>
          <p:cNvSpPr txBox="1"/>
          <p:nvPr/>
        </p:nvSpPr>
        <p:spPr>
          <a:xfrm>
            <a:off x="8083550" y="159385"/>
            <a:ext cx="3992245" cy="47117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ja-JP" altLang="zh-CN" sz="3100" dirty="0">
                <a:solidFill>
                  <a:schemeClr val="accent3">
                    <a:lumMod val="50000"/>
                  </a:schemeClr>
                </a:solidFill>
                <a:latin typeface="MS PGothic" panose="020B0600070205080204" pitchFamily="34" charset="-128"/>
                <a:ea typeface="MS PGothic" panose="020B0600070205080204" pitchFamily="34" charset="-128"/>
                <a:cs typeface="MS PGothic" panose="020B0600070205080204" pitchFamily="34" charset="-128"/>
                <a:sym typeface="+mn-lt"/>
              </a:rPr>
              <a:t>高級日本語</a:t>
            </a:r>
            <a:r>
              <a:rPr lang="zh-CN" altLang="en-US" sz="3100" dirty="0">
                <a:solidFill>
                  <a:schemeClr val="accent3">
                    <a:lumMod val="50000"/>
                  </a:schemeClr>
                </a:solidFill>
                <a:latin typeface="MS PGothic" panose="020B0600070205080204" pitchFamily="34" charset="-128"/>
                <a:ea typeface="MS PGothic" panose="020B0600070205080204" pitchFamily="34" charset="-128"/>
                <a:cs typeface="MS PGothic" panose="020B0600070205080204" pitchFamily="34" charset="-128"/>
                <a:sym typeface="+mn-lt"/>
              </a:rPr>
              <a:t> </a:t>
            </a:r>
            <a:r>
              <a:rPr lang="ja-JP" altLang="zh-CN" sz="3100" dirty="0">
                <a:solidFill>
                  <a:schemeClr val="accent3">
                    <a:lumMod val="50000"/>
                  </a:schemeClr>
                </a:solidFill>
                <a:latin typeface="MS PGothic" panose="020B0600070205080204" pitchFamily="34" charset="-128"/>
                <a:ea typeface="MS PGothic" panose="020B0600070205080204" pitchFamily="34" charset="-128"/>
                <a:cs typeface="MS PGothic" panose="020B0600070205080204" pitchFamily="34" charset="-128"/>
                <a:sym typeface="+mn-lt"/>
              </a:rPr>
              <a:t>第二冊</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000"/>
                                  </p:stCondLst>
                                  <p:childTnLst>
                                    <p:set>
                                      <p:cBhvr>
                                        <p:cTn id="6" dur="1" fill="hold">
                                          <p:stCondLst>
                                            <p:cond delay="0"/>
                                          </p:stCondLst>
                                        </p:cTn>
                                        <p:tgtEl>
                                          <p:spTgt spid="119"/>
                                        </p:tgtEl>
                                        <p:attrNameLst>
                                          <p:attrName>style.visibility</p:attrName>
                                        </p:attrNameLst>
                                      </p:cBhvr>
                                      <p:to>
                                        <p:strVal val="visible"/>
                                      </p:to>
                                    </p:set>
                                    <p:animEffect transition="in" filter="wipe(left)">
                                      <p:cBhvr>
                                        <p:cTn id="7"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P spid="7"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7968615" cy="829945"/>
          </a:xfrm>
          <a:prstGeom prst="rect">
            <a:avLst/>
          </a:prstGeom>
          <a:noFill/>
        </p:spPr>
        <p:txBody>
          <a:bodyPr wrap="square" rtlCol="0">
            <a:spAutoFit/>
          </a:bodyPr>
          <a:lstStyle/>
          <a:p>
            <a:pPr>
              <a:buNone/>
            </a:pPr>
            <a:r>
              <a:rPr lang="ja-JP" altLang="en-US" sz="4800" b="1" dirty="0">
                <a:solidFill>
                  <a:schemeClr val="accent3">
                    <a:lumMod val="50000"/>
                  </a:schemeClr>
                </a:solidFill>
                <a:latin typeface="MS Mincho" panose="02020609040205080304" charset="-128"/>
                <a:ea typeface="MS Mincho" panose="02020609040205080304" charset="-128"/>
                <a:sym typeface="+mn-ea"/>
              </a:rPr>
              <a:t>言葉と重要表現</a:t>
            </a:r>
          </a:p>
        </p:txBody>
      </p:sp>
      <p:sp>
        <p:nvSpPr>
          <p:cNvPr id="10" name="文本框 9"/>
          <p:cNvSpPr txBox="1"/>
          <p:nvPr/>
        </p:nvSpPr>
        <p:spPr>
          <a:xfrm>
            <a:off x="1642110" y="304546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02</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2</a:t>
            </a:r>
          </a:p>
        </p:txBody>
      </p:sp>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00025" y="2330450"/>
            <a:ext cx="12392025" cy="254381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6600">
              <a:sym typeface="+mn-ea"/>
            </a:endParaRPr>
          </a:p>
          <a:p>
            <a:pPr algn="ctr"/>
            <a:r>
              <a:rPr lang="en-US" altLang="ja-JP" sz="6600" b="1">
                <a:latin typeface="MS Mincho" panose="02020609040205080304" charset="-128"/>
                <a:ea typeface="MS Mincho" panose="02020609040205080304" charset="-128"/>
                <a:sym typeface="+mn-ea"/>
              </a:rPr>
              <a:t>1.</a:t>
            </a:r>
            <a:r>
              <a:rPr lang="ja-JP" altLang="zh-CN" sz="6600" b="1">
                <a:latin typeface="MS Mincho" panose="02020609040205080304" charset="-128"/>
                <a:ea typeface="MS Mincho" panose="02020609040205080304" charset="-128"/>
                <a:sym typeface="+mn-ea"/>
              </a:rPr>
              <a:t>言葉の解釈</a:t>
            </a:r>
            <a:endParaRPr lang="ja-JP" altLang="zh-CN" sz="6600" b="1">
              <a:latin typeface="MS Mincho" panose="02020609040205080304" charset="-128"/>
              <a:ea typeface="MS Mincho" panose="02020609040205080304" charset="-128"/>
            </a:endParaRPr>
          </a:p>
          <a:p>
            <a:pPr algn="ctr"/>
            <a:endParaRPr lang="zh-CN" altLang="en-US" sz="6600" b="1">
              <a:latin typeface="MS Mincho" panose="02020609040205080304" charset="-128"/>
              <a:ea typeface="MS Mincho" panose="02020609040205080304" charset="-128"/>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t>言葉の解釈</a:t>
            </a:r>
          </a:p>
        </p:txBody>
      </p:sp>
      <p:sp>
        <p:nvSpPr>
          <p:cNvPr id="3" name="内容占位符 2"/>
          <p:cNvSpPr>
            <a:spLocks noGrp="1"/>
          </p:cNvSpPr>
          <p:nvPr>
            <p:ph idx="1"/>
          </p:nvPr>
        </p:nvSpPr>
        <p:spPr/>
        <p:txBody>
          <a:bodyPr/>
          <a:lstStyle/>
          <a:p>
            <a:r>
              <a:rPr lang="en-US" altLang="ja-JP" dirty="0" smtClean="0">
                <a:sym typeface="+mn-ea"/>
              </a:rPr>
              <a:t>【</a:t>
            </a:r>
            <a:r>
              <a:rPr lang="ja-JP" altLang="en-US" dirty="0" smtClean="0">
                <a:sym typeface="+mn-ea"/>
              </a:rPr>
              <a:t>ほと</a:t>
            </a:r>
            <a:r>
              <a:rPr lang="ja-JP" altLang="en-US" dirty="0">
                <a:sym typeface="+mn-ea"/>
              </a:rPr>
              <a:t>り</a:t>
            </a:r>
            <a:r>
              <a:rPr lang="en-US" altLang="ja-JP" dirty="0" smtClean="0">
                <a:sym typeface="+mn-ea"/>
              </a:rPr>
              <a:t>】</a:t>
            </a:r>
            <a:r>
              <a:rPr lang="zh-CN" altLang="en-US" dirty="0">
                <a:latin typeface="+mn-ea"/>
                <a:ea typeface="+mn-ea"/>
                <a:sym typeface="+mn-ea"/>
              </a:rPr>
              <a:t>边、畔</a:t>
            </a:r>
            <a:endParaRPr lang="ja-JP" altLang="zh-CN"/>
          </a:p>
          <a:p>
            <a:pPr marL="285750" indent="-285750">
              <a:buFont typeface="Arial" panose="020B0604020202020204" pitchFamily="34" charset="0"/>
              <a:buChar char="•"/>
            </a:pPr>
            <a:r>
              <a:rPr lang="ja-JP" altLang="en-US" dirty="0" smtClean="0">
                <a:sym typeface="+mn-ea"/>
              </a:rPr>
              <a:t>湖のほとり</a:t>
            </a:r>
            <a:endParaRPr lang="en-US" altLang="ja-JP" dirty="0" smtClean="0"/>
          </a:p>
          <a:p>
            <a:pPr marL="285750" indent="-285750">
              <a:buFont typeface="Arial" panose="020B0604020202020204" pitchFamily="34" charset="0"/>
              <a:buChar char="•"/>
            </a:pPr>
            <a:r>
              <a:rPr lang="ja-JP" altLang="en-US" dirty="0" smtClean="0">
                <a:sym typeface="+mn-ea"/>
              </a:rPr>
              <a:t>河のほとりを散歩する</a:t>
            </a:r>
          </a:p>
          <a:p>
            <a:pPr marL="285750" indent="-285750">
              <a:buFont typeface="Arial" panose="020B0604020202020204" pitchFamily="34" charset="0"/>
              <a:buChar char="•"/>
            </a:pPr>
            <a:endParaRPr lang="zh-CN" altLang="en-US" dirty="0"/>
          </a:p>
          <a:p>
            <a:r>
              <a:rPr lang="en-US" altLang="ja-JP" dirty="0" smtClean="0">
                <a:sym typeface="+mn-ea"/>
              </a:rPr>
              <a:t>【</a:t>
            </a:r>
            <a:r>
              <a:rPr lang="ja-JP" altLang="zh-CN" dirty="0">
                <a:sym typeface="+mn-ea"/>
              </a:rPr>
              <a:t>身禊をする</a:t>
            </a:r>
            <a:r>
              <a:rPr lang="en-US" altLang="ja-JP" dirty="0" smtClean="0">
                <a:sym typeface="+mn-ea"/>
              </a:rPr>
              <a:t>】</a:t>
            </a:r>
            <a:endParaRPr lang="zh-CN" altLang="en-US" dirty="0"/>
          </a:p>
          <a:p>
            <a:pPr marL="0" indent="0">
              <a:buNone/>
            </a:pPr>
            <a:r>
              <a:rPr lang="ja-JP" altLang="en-US" dirty="0">
                <a:sym typeface="+mn-ea"/>
              </a:rPr>
              <a:t>身に罪や穢 </a:t>
            </a:r>
            <a:r>
              <a:rPr lang="en-US" altLang="ja-JP" dirty="0">
                <a:sym typeface="+mn-ea"/>
              </a:rPr>
              <a:t>(</a:t>
            </a:r>
            <a:r>
              <a:rPr lang="ja-JP" altLang="en-US" dirty="0">
                <a:sym typeface="+mn-ea"/>
              </a:rPr>
              <a:t>けが</a:t>
            </a:r>
            <a:r>
              <a:rPr lang="en-US" altLang="ja-JP" dirty="0">
                <a:sym typeface="+mn-ea"/>
              </a:rPr>
              <a:t>) </a:t>
            </a:r>
            <a:r>
              <a:rPr lang="ja-JP" altLang="en-US" dirty="0">
                <a:sym typeface="+mn-ea"/>
              </a:rPr>
              <a:t>れのある者、また神事に従事しようとする者が、川や海の水でからだを洗い清めること。</a:t>
            </a:r>
            <a:endParaRPr lang="ja-JP" altLang="zh-CN"/>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sym typeface="+mn-ea"/>
              </a:rPr>
              <a:t>第二部分</a:t>
            </a:r>
            <a:endParaRPr lang="zh-CN" altLang="en-US"/>
          </a:p>
        </p:txBody>
      </p:sp>
      <p:sp>
        <p:nvSpPr>
          <p:cNvPr id="3" name="内容占位符 2"/>
          <p:cNvSpPr>
            <a:spLocks noGrp="1"/>
          </p:cNvSpPr>
          <p:nvPr>
            <p:ph idx="1"/>
          </p:nvPr>
        </p:nvSpPr>
        <p:spPr/>
        <p:txBody>
          <a:bodyPr/>
          <a:lstStyle/>
          <a:p>
            <a:r>
              <a:rPr lang="ja-JP" altLang="en-US" b="1" dirty="0" smtClean="0">
                <a:sym typeface="+mn-ea"/>
              </a:rPr>
              <a:t>この部分の内容をまとめてみましょう。</a:t>
            </a:r>
          </a:p>
          <a:p>
            <a:pPr marL="0" indent="0">
              <a:buNone/>
            </a:pPr>
            <a:endParaRPr lang="zh-CN" altLang="en-US" dirty="0"/>
          </a:p>
          <a:p>
            <a:r>
              <a:rPr lang="ja-JP" altLang="en-US" dirty="0" smtClean="0">
                <a:sym typeface="+mn-ea"/>
              </a:rPr>
              <a:t>ヒント</a:t>
            </a:r>
            <a:endParaRPr lang="zh-CN" altLang="en-US" dirty="0"/>
          </a:p>
          <a:p>
            <a:pPr marL="0" indent="0">
              <a:buNone/>
            </a:pPr>
            <a:r>
              <a:rPr lang="ja-JP" altLang="en-US" dirty="0" smtClean="0">
                <a:sym typeface="+mn-ea"/>
              </a:rPr>
              <a:t>　人類の文明は～であるが、特に日本人は～ことを書いています。</a:t>
            </a:r>
            <a:endParaRPr lang="zh-CN" altLang="en-US" dirty="0"/>
          </a:p>
          <a:p>
            <a:pPr marL="0" indent="0">
              <a:buNone/>
            </a:pPr>
            <a:endParaRPr lang="zh-CN" altLang="en-US"/>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t>言葉の解釈</a:t>
            </a:r>
          </a:p>
        </p:txBody>
      </p:sp>
      <p:sp>
        <p:nvSpPr>
          <p:cNvPr id="3" name="内容占位符 2"/>
          <p:cNvSpPr>
            <a:spLocks noGrp="1"/>
          </p:cNvSpPr>
          <p:nvPr>
            <p:ph idx="1"/>
          </p:nvPr>
        </p:nvSpPr>
        <p:spPr/>
        <p:txBody>
          <a:bodyPr/>
          <a:lstStyle/>
          <a:p>
            <a:r>
              <a:rPr lang="ja-JP" altLang="zh-CN" dirty="0">
                <a:solidFill>
                  <a:srgbClr val="008DCA"/>
                </a:solidFill>
                <a:sym typeface="+mn-ea"/>
              </a:rPr>
              <a:t>やたらに</a:t>
            </a:r>
            <a:r>
              <a:rPr lang="ja-JP" altLang="zh-CN" dirty="0">
                <a:sym typeface="+mn-ea"/>
              </a:rPr>
              <a:t>のどが渇</a:t>
            </a:r>
            <a:r>
              <a:rPr lang="ja-JP" altLang="zh-CN" dirty="0" smtClean="0">
                <a:sym typeface="+mn-ea"/>
              </a:rPr>
              <a:t>く</a:t>
            </a:r>
            <a:r>
              <a:rPr lang="ja-JP" altLang="en-US" dirty="0" smtClean="0">
                <a:sym typeface="+mn-ea"/>
              </a:rPr>
              <a:t>：</a:t>
            </a:r>
            <a:r>
              <a:rPr lang="zh-CN" altLang="en-US" dirty="0" smtClean="0">
                <a:sym typeface="+mn-ea"/>
              </a:rPr>
              <a:t>非常口渴</a:t>
            </a:r>
            <a:endParaRPr lang="zh-CN" altLang="en-US" dirty="0"/>
          </a:p>
          <a:p>
            <a:r>
              <a:rPr lang="ja-JP" altLang="zh-CN" dirty="0">
                <a:sym typeface="+mn-ea"/>
              </a:rPr>
              <a:t>芭蕉が「古池や」の一句をもって俳聖のように</a:t>
            </a:r>
            <a:r>
              <a:rPr lang="ja-JP" altLang="zh-CN" dirty="0">
                <a:solidFill>
                  <a:srgbClr val="008DCA"/>
                </a:solidFill>
                <a:sym typeface="+mn-ea"/>
              </a:rPr>
              <a:t>仰がれ</a:t>
            </a:r>
            <a:r>
              <a:rPr lang="ja-JP" altLang="zh-CN" dirty="0">
                <a:sym typeface="+mn-ea"/>
              </a:rPr>
              <a:t>、</a:t>
            </a:r>
            <a:endParaRPr lang="zh-CN" altLang="en-US" dirty="0"/>
          </a:p>
          <a:p>
            <a:r>
              <a:rPr lang="ja-JP" altLang="en-US" dirty="0" smtClean="0">
                <a:solidFill>
                  <a:srgbClr val="008DCA"/>
                </a:solidFill>
                <a:sym typeface="+mn-ea"/>
              </a:rPr>
              <a:t>仰ぐ</a:t>
            </a:r>
            <a:r>
              <a:rPr lang="ja-JP" altLang="en-US" dirty="0" smtClean="0">
                <a:sym typeface="+mn-ea"/>
              </a:rPr>
              <a:t>：①</a:t>
            </a:r>
            <a:r>
              <a:rPr lang="zh-CN" altLang="en-US" dirty="0" smtClean="0">
                <a:sym typeface="+mn-ea"/>
              </a:rPr>
              <a:t>仰望 </a:t>
            </a:r>
            <a:r>
              <a:rPr lang="ja-JP" altLang="en-US" dirty="0" smtClean="0">
                <a:sym typeface="+mn-ea"/>
              </a:rPr>
              <a:t>②</a:t>
            </a:r>
            <a:r>
              <a:rPr lang="zh-CN" altLang="en-US" dirty="0" smtClean="0">
                <a:sym typeface="+mn-ea"/>
              </a:rPr>
              <a:t>尊敬</a:t>
            </a:r>
            <a:endParaRPr lang="zh-CN" altLang="en-US" dirty="0"/>
          </a:p>
          <a:p>
            <a:r>
              <a:rPr lang="ja-JP" altLang="zh-CN" dirty="0">
                <a:sym typeface="+mn-ea"/>
              </a:rPr>
              <a:t>けっして</a:t>
            </a:r>
            <a:r>
              <a:rPr lang="ja-JP" altLang="zh-CN" dirty="0">
                <a:solidFill>
                  <a:srgbClr val="008DCA"/>
                </a:solidFill>
                <a:sym typeface="+mn-ea"/>
              </a:rPr>
              <a:t>ゆえないことではない</a:t>
            </a:r>
            <a:r>
              <a:rPr lang="ja-JP" altLang="zh-CN" dirty="0">
                <a:sym typeface="+mn-ea"/>
              </a:rPr>
              <a:t>。</a:t>
            </a:r>
            <a:endParaRPr lang="zh-CN" altLang="en-US" dirty="0"/>
          </a:p>
          <a:p>
            <a:r>
              <a:rPr lang="ja-JP" altLang="en-US" dirty="0" smtClean="0">
                <a:solidFill>
                  <a:srgbClr val="008DCA"/>
                </a:solidFill>
                <a:sym typeface="+mn-ea"/>
              </a:rPr>
              <a:t>ゆえ：理由</a:t>
            </a:r>
            <a:endParaRPr lang="zh-CN" altLang="en-US" dirty="0">
              <a:solidFill>
                <a:srgbClr val="008DCA"/>
              </a:solidFill>
            </a:endParaRPr>
          </a:p>
          <a:p>
            <a:endParaRPr lang="zh-CN" altLang="en-US"/>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sym typeface="+mn-ea"/>
              </a:rPr>
              <a:t>第三部分</a:t>
            </a:r>
            <a:endParaRPr lang="zh-CN" altLang="en-US"/>
          </a:p>
        </p:txBody>
      </p:sp>
      <p:sp>
        <p:nvSpPr>
          <p:cNvPr id="3" name="内容占位符 2"/>
          <p:cNvSpPr>
            <a:spLocks noGrp="1"/>
          </p:cNvSpPr>
          <p:nvPr>
            <p:ph idx="1"/>
          </p:nvPr>
        </p:nvSpPr>
        <p:spPr/>
        <p:txBody>
          <a:bodyPr/>
          <a:lstStyle/>
          <a:p>
            <a:r>
              <a:rPr lang="ja-JP" altLang="en-US" dirty="0" smtClean="0">
                <a:sym typeface="+mn-ea"/>
              </a:rPr>
              <a:t>なぜ「</a:t>
            </a:r>
            <a:r>
              <a:rPr lang="ja-JP" altLang="zh-CN" dirty="0" smtClean="0">
                <a:sym typeface="+mn-ea"/>
              </a:rPr>
              <a:t>いやというほど</a:t>
            </a:r>
            <a:r>
              <a:rPr lang="ja-JP" altLang="zh-CN" dirty="0">
                <a:sym typeface="+mn-ea"/>
              </a:rPr>
              <a:t>思い知</a:t>
            </a:r>
            <a:r>
              <a:rPr lang="ja-JP" altLang="zh-CN" dirty="0" smtClean="0">
                <a:sym typeface="+mn-ea"/>
              </a:rPr>
              <a:t>らされる</a:t>
            </a:r>
            <a:r>
              <a:rPr lang="ja-JP" altLang="en-US" dirty="0" smtClean="0">
                <a:sym typeface="+mn-ea"/>
              </a:rPr>
              <a:t>」と言ったでしょうか。</a:t>
            </a:r>
            <a:endParaRPr lang="zh-CN" altLang="en-US" dirty="0"/>
          </a:p>
          <a:p>
            <a:r>
              <a:rPr lang="ja-JP" altLang="en-US" dirty="0" smtClean="0">
                <a:sym typeface="+mn-ea"/>
              </a:rPr>
              <a:t>ヒント</a:t>
            </a:r>
            <a:endParaRPr lang="zh-CN" altLang="en-US" dirty="0"/>
          </a:p>
          <a:p>
            <a:r>
              <a:rPr lang="ja-JP" altLang="en-US" dirty="0" smtClean="0">
                <a:sym typeface="+mn-ea"/>
              </a:rPr>
              <a:t>日本とヨーロッパの文化、習慣の違い</a:t>
            </a:r>
            <a:endParaRPr lang="zh-CN" altLang="en-US" dirty="0"/>
          </a:p>
          <a:p>
            <a:endParaRPr lang="zh-CN" altLang="en-US"/>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t>言葉の解釈</a:t>
            </a:r>
          </a:p>
        </p:txBody>
      </p:sp>
      <p:sp>
        <p:nvSpPr>
          <p:cNvPr id="3" name="内容占位符 2"/>
          <p:cNvSpPr>
            <a:spLocks noGrp="1"/>
          </p:cNvSpPr>
          <p:nvPr>
            <p:ph idx="1"/>
          </p:nvPr>
        </p:nvSpPr>
        <p:spPr/>
        <p:txBody>
          <a:bodyPr/>
          <a:lstStyle/>
          <a:p>
            <a:r>
              <a:rPr lang="ja-JP" altLang="zh-CN" b="1" dirty="0">
                <a:solidFill>
                  <a:schemeClr val="tx2"/>
                </a:solidFill>
                <a:sym typeface="+mn-ea"/>
              </a:rPr>
              <a:t>「のたりのたり」をどのように表現したらいいのだろう。</a:t>
            </a:r>
          </a:p>
          <a:p>
            <a:pPr marL="0" indent="0">
              <a:buNone/>
            </a:pPr>
            <a:endParaRPr lang="zh-CN" altLang="en-US" b="1" dirty="0">
              <a:solidFill>
                <a:schemeClr val="tx2"/>
              </a:solidFill>
            </a:endParaRPr>
          </a:p>
          <a:p>
            <a:r>
              <a:rPr lang="ja-JP" altLang="zh-CN" b="1" dirty="0">
                <a:solidFill>
                  <a:schemeClr val="tx2"/>
                </a:solidFill>
                <a:sym typeface="+mn-ea"/>
              </a:rPr>
              <a:t>「のたりのたり</a:t>
            </a:r>
            <a:r>
              <a:rPr lang="ja-JP" altLang="zh-CN" b="1" dirty="0" smtClean="0">
                <a:solidFill>
                  <a:schemeClr val="tx2"/>
                </a:solidFill>
                <a:sym typeface="+mn-ea"/>
              </a:rPr>
              <a:t>」</a:t>
            </a:r>
            <a:r>
              <a:rPr lang="ja-JP" altLang="en-US" b="1" dirty="0" smtClean="0">
                <a:solidFill>
                  <a:schemeClr val="tx2"/>
                </a:solidFill>
                <a:sym typeface="+mn-ea"/>
              </a:rPr>
              <a:t>：</a:t>
            </a:r>
            <a:r>
              <a:rPr lang="ja-JP" altLang="en-US" b="1" dirty="0">
                <a:solidFill>
                  <a:schemeClr val="tx2"/>
                </a:solidFill>
                <a:sym typeface="+mn-ea"/>
              </a:rPr>
              <a:t>ゆるやかにのんびり動くさまのこと。</a:t>
            </a:r>
            <a:endParaRPr lang="zh-CN" altLang="en-US" b="1" dirty="0">
              <a:solidFill>
                <a:schemeClr val="tx2"/>
              </a:solidFill>
            </a:endParaRPr>
          </a:p>
          <a:p>
            <a:r>
              <a:rPr lang="ja-JP" altLang="zh-CN" b="1" dirty="0" smtClean="0">
                <a:solidFill>
                  <a:schemeClr val="tx2"/>
                </a:solidFill>
                <a:sym typeface="+mn-ea"/>
              </a:rPr>
              <a:t>ドンブラコッコ</a:t>
            </a:r>
            <a:r>
              <a:rPr lang="ja-JP" altLang="en-US" b="1" dirty="0" smtClean="0">
                <a:solidFill>
                  <a:schemeClr val="tx2"/>
                </a:solidFill>
                <a:sym typeface="+mn-ea"/>
              </a:rPr>
              <a:t>：</a:t>
            </a:r>
            <a:r>
              <a:rPr lang="ja-JP" altLang="en-US" b="1" dirty="0">
                <a:solidFill>
                  <a:schemeClr val="tx2"/>
                </a:solidFill>
                <a:sym typeface="+mn-ea"/>
              </a:rPr>
              <a:t>何かが</a:t>
            </a:r>
            <a:r>
              <a:rPr lang="en-US" altLang="ja-JP" b="1" dirty="0">
                <a:solidFill>
                  <a:schemeClr val="tx2"/>
                </a:solidFill>
                <a:sym typeface="+mn-ea"/>
              </a:rPr>
              <a:t>(</a:t>
            </a:r>
            <a:r>
              <a:rPr lang="ja-JP" altLang="en-US" b="1" dirty="0">
                <a:solidFill>
                  <a:schemeClr val="tx2"/>
                </a:solidFill>
                <a:sym typeface="+mn-ea"/>
              </a:rPr>
              <a:t>主に川を</a:t>
            </a:r>
            <a:r>
              <a:rPr lang="en-US" altLang="ja-JP" b="1" dirty="0">
                <a:solidFill>
                  <a:schemeClr val="tx2"/>
                </a:solidFill>
                <a:sym typeface="+mn-ea"/>
              </a:rPr>
              <a:t>)</a:t>
            </a:r>
            <a:r>
              <a:rPr lang="ja-JP" altLang="en-US" b="1" dirty="0">
                <a:solidFill>
                  <a:schemeClr val="tx2"/>
                </a:solidFill>
                <a:sym typeface="+mn-ea"/>
              </a:rPr>
              <a:t>流れることを表す擬音語。</a:t>
            </a:r>
            <a:endParaRPr lang="zh-CN" altLang="en-US" b="1" dirty="0">
              <a:solidFill>
                <a:schemeClr val="tx2"/>
              </a:solidFill>
            </a:endParaRPr>
          </a:p>
          <a:p>
            <a:r>
              <a:rPr lang="ja-JP" altLang="zh-CN" b="1" dirty="0" smtClean="0">
                <a:solidFill>
                  <a:schemeClr val="tx2"/>
                </a:solidFill>
                <a:sym typeface="+mn-ea"/>
              </a:rPr>
              <a:t>スッコッコ</a:t>
            </a:r>
            <a:r>
              <a:rPr lang="ja-JP" altLang="en-US" b="1" dirty="0" smtClean="0">
                <a:solidFill>
                  <a:schemeClr val="tx2"/>
                </a:solidFill>
                <a:sym typeface="+mn-ea"/>
              </a:rPr>
              <a:t>：？？？</a:t>
            </a:r>
            <a:endParaRPr lang="zh-CN" altLang="en-US" b="1" dirty="0">
              <a:solidFill>
                <a:schemeClr val="tx2"/>
              </a:solidFill>
            </a:endParaRPr>
          </a:p>
          <a:p>
            <a:endParaRPr lang="zh-CN" altLang="en-US" b="1" dirty="0">
              <a:solidFill>
                <a:schemeClr val="tx2"/>
              </a:solidFill>
            </a:endParaRP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t>言葉の解釈</a:t>
            </a:r>
          </a:p>
        </p:txBody>
      </p:sp>
      <p:sp>
        <p:nvSpPr>
          <p:cNvPr id="3" name="内容占位符 2"/>
          <p:cNvSpPr>
            <a:spLocks noGrp="1"/>
          </p:cNvSpPr>
          <p:nvPr>
            <p:ph idx="1"/>
          </p:nvPr>
        </p:nvSpPr>
        <p:spPr/>
        <p:txBody>
          <a:bodyPr/>
          <a:lstStyle/>
          <a:p>
            <a:r>
              <a:rPr lang="ja-JP" altLang="zh-CN" dirty="0">
                <a:solidFill>
                  <a:srgbClr val="2EA5DF"/>
                </a:solidFill>
                <a:sym typeface="+mn-ea"/>
              </a:rPr>
              <a:t>とたんに</a:t>
            </a:r>
            <a:r>
              <a:rPr lang="ja-JP" altLang="zh-CN" dirty="0">
                <a:sym typeface="+mn-ea"/>
              </a:rPr>
              <a:t>行きづまってしまう。</a:t>
            </a:r>
          </a:p>
          <a:p>
            <a:r>
              <a:rPr lang="en-US" altLang="ja-JP" dirty="0" smtClean="0">
                <a:sym typeface="+mn-ea"/>
              </a:rPr>
              <a:t>V</a:t>
            </a:r>
            <a:r>
              <a:rPr lang="ja-JP" altLang="en-US" dirty="0" smtClean="0">
                <a:sym typeface="+mn-ea"/>
              </a:rPr>
              <a:t>たとたん：</a:t>
            </a:r>
            <a:r>
              <a:rPr lang="zh-CN" altLang="en-US" dirty="0" smtClean="0">
                <a:latin typeface="+mn-ea"/>
                <a:ea typeface="+mn-ea"/>
                <a:sym typeface="+mn-ea"/>
              </a:rPr>
              <a:t>刚</a:t>
            </a:r>
            <a:r>
              <a:rPr lang="en-US" altLang="zh-CN" dirty="0" smtClean="0">
                <a:latin typeface="+mn-ea"/>
                <a:ea typeface="+mn-ea"/>
                <a:sym typeface="+mn-ea"/>
              </a:rPr>
              <a:t>…</a:t>
            </a:r>
            <a:r>
              <a:rPr lang="zh-CN" altLang="en-US" dirty="0" smtClean="0">
                <a:latin typeface="+mn-ea"/>
                <a:ea typeface="+mn-ea"/>
                <a:sym typeface="+mn-ea"/>
              </a:rPr>
              <a:t>就</a:t>
            </a:r>
            <a:endParaRPr lang="zh-CN" altLang="en-US" dirty="0">
              <a:latin typeface="+mn-ea"/>
              <a:ea typeface="+mn-ea"/>
            </a:endParaRPr>
          </a:p>
          <a:p>
            <a:r>
              <a:rPr lang="ja-JP" altLang="zh-CN" dirty="0">
                <a:sym typeface="+mn-ea"/>
              </a:rPr>
              <a:t>この意味で擬声語、擬態語は言葉の本質ともいうべき抽象力を</a:t>
            </a:r>
            <a:r>
              <a:rPr lang="ja-JP" altLang="zh-CN" dirty="0">
                <a:solidFill>
                  <a:srgbClr val="2EA5DF"/>
                </a:solidFill>
                <a:sym typeface="+mn-ea"/>
              </a:rPr>
              <a:t>欠く</a:t>
            </a:r>
            <a:r>
              <a:rPr lang="ja-JP" altLang="zh-CN" dirty="0">
                <a:sym typeface="+mn-ea"/>
              </a:rPr>
              <a:t>低次の言語だといえなくもない。</a:t>
            </a:r>
            <a:endParaRPr lang="zh-CN" altLang="en-US" dirty="0"/>
          </a:p>
          <a:p>
            <a:r>
              <a:rPr lang="ja-JP" altLang="zh-CN" dirty="0">
                <a:sym typeface="+mn-ea"/>
              </a:rPr>
              <a:t>人間の言語は、</a:t>
            </a:r>
            <a:r>
              <a:rPr lang="ja-JP" altLang="zh-CN" dirty="0">
                <a:solidFill>
                  <a:srgbClr val="2EA5DF"/>
                </a:solidFill>
                <a:sym typeface="+mn-ea"/>
              </a:rPr>
              <a:t>しょせん</a:t>
            </a:r>
            <a:r>
              <a:rPr lang="ja-JP" altLang="zh-CN" dirty="0">
                <a:sym typeface="+mn-ea"/>
              </a:rPr>
              <a:t>万能ではないのだ。</a:t>
            </a:r>
            <a:endParaRPr lang="zh-CN" altLang="zh-CN" dirty="0"/>
          </a:p>
          <a:p>
            <a:r>
              <a:rPr lang="ja-JP" altLang="en-US" dirty="0" smtClean="0">
                <a:solidFill>
                  <a:srgbClr val="008DCA"/>
                </a:solidFill>
                <a:sym typeface="+mn-ea"/>
              </a:rPr>
              <a:t>所詮：</a:t>
            </a:r>
            <a:r>
              <a:rPr lang="zh-CN" altLang="en-US" dirty="0">
                <a:latin typeface="+mn-ea"/>
                <a:ea typeface="+mn-ea"/>
                <a:sym typeface="+mn-ea"/>
              </a:rPr>
              <a:t>归根到底</a:t>
            </a:r>
            <a:endParaRPr lang="zh-CN" altLang="en-US" dirty="0">
              <a:latin typeface="+mn-ea"/>
              <a:ea typeface="+mn-ea"/>
            </a:endParaRPr>
          </a:p>
          <a:p>
            <a:endParaRPr lang="zh-CN" altLang="en-US"/>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t>言葉の解釈</a:t>
            </a:r>
          </a:p>
        </p:txBody>
      </p:sp>
      <p:sp>
        <p:nvSpPr>
          <p:cNvPr id="3" name="内容占位符 2"/>
          <p:cNvSpPr>
            <a:spLocks noGrp="1"/>
          </p:cNvSpPr>
          <p:nvPr>
            <p:ph idx="1"/>
          </p:nvPr>
        </p:nvSpPr>
        <p:spPr/>
        <p:txBody>
          <a:bodyPr/>
          <a:lstStyle/>
          <a:p>
            <a:r>
              <a:rPr lang="en-US" altLang="ja-JP" dirty="0" smtClean="0">
                <a:sym typeface="+mn-ea"/>
              </a:rPr>
              <a:t>【V</a:t>
            </a:r>
            <a:r>
              <a:rPr lang="ja-JP" altLang="en-US" dirty="0" smtClean="0">
                <a:sym typeface="+mn-ea"/>
              </a:rPr>
              <a:t>尽くす</a:t>
            </a:r>
            <a:r>
              <a:rPr lang="en-US" altLang="ja-JP" dirty="0" smtClean="0">
                <a:sym typeface="+mn-ea"/>
              </a:rPr>
              <a:t>】</a:t>
            </a:r>
            <a:endParaRPr lang="zh-CN" altLang="en-US" dirty="0"/>
          </a:p>
          <a:p>
            <a:pPr marL="0" indent="0">
              <a:buNone/>
            </a:pPr>
            <a:r>
              <a:rPr lang="ja-JP" altLang="en-US" dirty="0">
                <a:sym typeface="+mn-ea"/>
              </a:rPr>
              <a:t>　　意味：やり残しなくすべて実施すること</a:t>
            </a:r>
          </a:p>
          <a:p>
            <a:pPr marL="0" indent="0">
              <a:buNone/>
            </a:pPr>
            <a:endParaRPr lang="ja-JP" altLang="en-US" dirty="0"/>
          </a:p>
          <a:p>
            <a:endParaRPr lang="zh-CN" altLang="en-US"/>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t>言葉の解釈</a:t>
            </a:r>
          </a:p>
        </p:txBody>
      </p:sp>
      <p:sp>
        <p:nvSpPr>
          <p:cNvPr id="3" name="内容占位符 2"/>
          <p:cNvSpPr>
            <a:spLocks noGrp="1"/>
          </p:cNvSpPr>
          <p:nvPr>
            <p:ph idx="1"/>
          </p:nvPr>
        </p:nvSpPr>
        <p:spPr/>
        <p:txBody>
          <a:bodyPr/>
          <a:lstStyle/>
          <a:p>
            <a:r>
              <a:rPr lang="ja-JP" altLang="zh-CN" dirty="0">
                <a:sym typeface="+mn-ea"/>
              </a:rPr>
              <a:t>興に乗</a:t>
            </a:r>
            <a:r>
              <a:rPr lang="ja-JP" altLang="en-US" dirty="0">
                <a:sym typeface="+mn-ea"/>
              </a:rPr>
              <a:t>る：おもしろさを感じて何かをする。</a:t>
            </a:r>
          </a:p>
          <a:p>
            <a:r>
              <a:rPr lang="ja-JP" altLang="zh-CN" dirty="0" smtClean="0">
                <a:sym typeface="+mn-ea"/>
              </a:rPr>
              <a:t>質</a:t>
            </a:r>
            <a:r>
              <a:rPr lang="ja-JP" altLang="en-US" dirty="0" smtClean="0">
                <a:sym typeface="+mn-ea"/>
              </a:rPr>
              <a:t>す（ただす）：</a:t>
            </a:r>
            <a:r>
              <a:rPr lang="zh-CN" altLang="en-US" dirty="0" smtClean="0">
                <a:latin typeface="+mn-ea"/>
                <a:ea typeface="+mn-ea"/>
                <a:sym typeface="+mn-ea"/>
              </a:rPr>
              <a:t>询问</a:t>
            </a:r>
            <a:endParaRPr lang="zh-CN" altLang="en-US" dirty="0">
              <a:latin typeface="+mn-ea"/>
              <a:ea typeface="+mn-ea"/>
            </a:endParaRPr>
          </a:p>
          <a:p>
            <a:endParaRPr lang="zh-CN" altLang="en-US"/>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sz="3200">
                <a:latin typeface="MS UI Gothic" panose="020B0600070205080204" pitchFamily="34" charset="-128"/>
                <a:ea typeface="MS UI Gothic" panose="020B0600070205080204" pitchFamily="34" charset="-128"/>
                <a:sym typeface="+mn-ea"/>
              </a:rPr>
              <a:t>【</a:t>
            </a:r>
            <a:r>
              <a:rPr lang="ja-JP" sz="3200">
                <a:latin typeface="MS UI Gothic" panose="020B0600070205080204" pitchFamily="34" charset="-128"/>
                <a:ea typeface="MS UI Gothic" panose="020B0600070205080204" pitchFamily="34" charset="-128"/>
                <a:sym typeface="+mn-ea"/>
              </a:rPr>
              <a:t>著者紹介</a:t>
            </a:r>
            <a:r>
              <a:rPr lang="en-US" altLang="ja-JP" sz="3200">
                <a:latin typeface="MS UI Gothic" panose="020B0600070205080204" pitchFamily="34" charset="-128"/>
                <a:ea typeface="MS UI Gothic" panose="020B0600070205080204" pitchFamily="34" charset="-128"/>
                <a:sym typeface="+mn-ea"/>
              </a:rPr>
              <a:t>】</a:t>
            </a:r>
            <a:r>
              <a:rPr lang="ja-JP" sz="3200">
                <a:latin typeface="MS UI Gothic" panose="020B0600070205080204" pitchFamily="34" charset="-128"/>
                <a:ea typeface="MS UI Gothic" panose="020B0600070205080204" pitchFamily="34" charset="-128"/>
                <a:sym typeface="+mn-ea"/>
              </a:rPr>
              <a:t>　</a:t>
            </a:r>
            <a:r>
              <a:rPr sz="3200">
                <a:solidFill>
                  <a:schemeClr val="accent3">
                    <a:lumMod val="50000"/>
                  </a:schemeClr>
                </a:solidFill>
                <a:cs typeface="MS Mincho" panose="02020609040205080304" charset="-128"/>
                <a:sym typeface="+mn-ea"/>
              </a:rPr>
              <a:t>森本哲郎（</a:t>
            </a:r>
            <a:r>
              <a:rPr lang="ja-JP" sz="3200">
                <a:solidFill>
                  <a:schemeClr val="accent3">
                    <a:lumMod val="50000"/>
                  </a:schemeClr>
                </a:solidFill>
                <a:cs typeface="MS Mincho" panose="02020609040205080304" charset="-128"/>
                <a:sym typeface="+mn-ea"/>
              </a:rPr>
              <a:t>もりもと・てつろう</a:t>
            </a:r>
            <a:r>
              <a:rPr sz="3200">
                <a:solidFill>
                  <a:schemeClr val="accent3">
                    <a:lumMod val="50000"/>
                  </a:schemeClr>
                </a:solidFill>
                <a:cs typeface="MS Mincho" panose="02020609040205080304" charset="-128"/>
                <a:sym typeface="+mn-ea"/>
              </a:rPr>
              <a:t>）</a:t>
            </a:r>
            <a:r>
              <a:rPr lang="ja-JP">
                <a:solidFill>
                  <a:schemeClr val="bg2"/>
                </a:solidFill>
                <a:latin typeface="MS UI Gothic" panose="020B0600070205080204" pitchFamily="34" charset="-128"/>
                <a:ea typeface="MS UI Gothic" panose="020B0600070205080204" pitchFamily="34" charset="-128"/>
                <a:sym typeface="+mn-ea"/>
              </a:rPr>
              <a:t>　</a:t>
            </a:r>
            <a:endParaRPr lang="ja-JP" sz="3200">
              <a:sym typeface="+mn-ea"/>
            </a:endParaRPr>
          </a:p>
        </p:txBody>
      </p:sp>
      <p:sp>
        <p:nvSpPr>
          <p:cNvPr id="4" name="文本框 3"/>
          <p:cNvSpPr txBox="1"/>
          <p:nvPr/>
        </p:nvSpPr>
        <p:spPr>
          <a:xfrm>
            <a:off x="3228975" y="1546225"/>
            <a:ext cx="8561705" cy="3681730"/>
          </a:xfrm>
          <a:prstGeom prst="rect">
            <a:avLst/>
          </a:prstGeom>
          <a:solidFill>
            <a:schemeClr val="tx2">
              <a:lumMod val="10000"/>
              <a:lumOff val="90000"/>
            </a:schemeClr>
          </a:solidFill>
        </p:spPr>
        <p:txBody>
          <a:bodyPr wrap="square" rtlCol="0">
            <a:spAutoFit/>
          </a:bodyPr>
          <a:lstStyle/>
          <a:p>
            <a:pPr algn="l" fontAlgn="auto">
              <a:lnSpc>
                <a:spcPts val="4000"/>
              </a:lnSpc>
            </a:pPr>
            <a:r>
              <a:rPr lang="zh-CN" altLang="en-US" sz="2800" b="1">
                <a:solidFill>
                  <a:schemeClr val="tx1"/>
                </a:solidFill>
                <a:latin typeface="MS Mincho" panose="02020609040205080304" charset="-128"/>
                <a:ea typeface="MS Mincho" panose="02020609040205080304" charset="-128"/>
                <a:cs typeface="MS Mincho" panose="02020609040205080304" charset="-128"/>
                <a:sym typeface="+mn-ea"/>
              </a:rPr>
              <a:t>東京生まれ。東京大学文学部哲学科卒業。同大学院社会学科修了。1953年朝日新聞社入社。学芸部次長、朝日新聞編集委員を経て、1976年退社。以後、文明、社会評論などを中心に評論家として活動を続ける。著書には、『文明の旅』『サハラ幻想行』『ことばへの旅』『二十世紀を歩く』『生き方の研究』など多数。</a:t>
            </a:r>
          </a:p>
        </p:txBody>
      </p:sp>
      <p:pic>
        <p:nvPicPr>
          <p:cNvPr id="3" name="图片 2"/>
          <p:cNvPicPr>
            <a:picLocks noChangeAspect="1"/>
          </p:cNvPicPr>
          <p:nvPr>
            <p:custDataLst>
              <p:tags r:id="rId2"/>
            </p:custDataLst>
          </p:nvPr>
        </p:nvPicPr>
        <p:blipFill>
          <a:blip r:embed="rId4"/>
          <a:stretch>
            <a:fillRect/>
          </a:stretch>
        </p:blipFill>
        <p:spPr>
          <a:xfrm>
            <a:off x="199390" y="1795780"/>
            <a:ext cx="2762250" cy="3390900"/>
          </a:xfrm>
          <a:prstGeom prst="rect">
            <a:avLst/>
          </a:prstGeom>
        </p:spPr>
      </p:pic>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00025" y="2292350"/>
            <a:ext cx="12392025" cy="254381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6600">
              <a:sym typeface="+mn-ea"/>
            </a:endParaRPr>
          </a:p>
          <a:p>
            <a:pPr algn="ctr"/>
            <a:r>
              <a:rPr lang="en-US" altLang="ja-JP" sz="6600" b="1">
                <a:latin typeface="MS Mincho" panose="02020609040205080304" charset="-128"/>
                <a:ea typeface="MS Mincho" panose="02020609040205080304" charset="-128"/>
                <a:sym typeface="+mn-ea"/>
              </a:rPr>
              <a:t>2.</a:t>
            </a:r>
            <a:r>
              <a:rPr lang="ja-JP" altLang="zh-CN" sz="6600" b="1">
                <a:latin typeface="MS Mincho" panose="02020609040205080304" charset="-128"/>
                <a:ea typeface="MS Mincho" panose="02020609040205080304" charset="-128"/>
                <a:sym typeface="+mn-ea"/>
              </a:rPr>
              <a:t>重要表現の解釈</a:t>
            </a:r>
            <a:endParaRPr lang="ja-JP" altLang="zh-CN" sz="6600" b="1">
              <a:latin typeface="MS Mincho" panose="02020609040205080304" charset="-128"/>
              <a:ea typeface="MS Mincho" panose="02020609040205080304" charset="-128"/>
            </a:endParaRPr>
          </a:p>
          <a:p>
            <a:pPr algn="ctr"/>
            <a:endParaRPr lang="zh-CN" altLang="en-US" sz="6600" b="1">
              <a:latin typeface="MS Mincho" panose="02020609040205080304" charset="-128"/>
              <a:ea typeface="MS Mincho" panose="02020609040205080304" charset="-128"/>
            </a:endParaRP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cs typeface="+mn-ea"/>
                <a:sym typeface="+mn-lt"/>
              </a:rPr>
              <a:t>～に限ったことではない</a:t>
            </a:r>
            <a:endParaRPr lang="en-US" altLang="ja-JP">
              <a:sym typeface="+mn-ea"/>
            </a:endParaRPr>
          </a:p>
        </p:txBody>
      </p:sp>
      <p:sp>
        <p:nvSpPr>
          <p:cNvPr id="3" name="内容占位符 2"/>
          <p:cNvSpPr>
            <a:spLocks noGrp="1"/>
          </p:cNvSpPr>
          <p:nvPr>
            <p:ph sz="half" idx="1"/>
          </p:nvPr>
        </p:nvSpPr>
        <p:spPr>
          <a:xfrm>
            <a:off x="619125" y="1436370"/>
            <a:ext cx="10968990" cy="2450465"/>
          </a:xfrm>
        </p:spPr>
        <p:txBody>
          <a:bodyPr>
            <a:noAutofit/>
          </a:bodyPr>
          <a:lstStyle/>
          <a:p>
            <a:pPr marL="0" indent="0">
              <a:lnSpc>
                <a:spcPts val="3500"/>
              </a:lnSpc>
              <a:spcAft>
                <a:spcPts val="0"/>
              </a:spcAft>
              <a:buNone/>
            </a:pPr>
            <a:r>
              <a:rPr lang="ja-JP" altLang="zh-CN" b="1" dirty="0">
                <a:sym typeface="+mn-ea"/>
              </a:rPr>
              <a:t>【本文】人間と水との深い関係は、むろん、日本人</a:t>
            </a:r>
            <a:r>
              <a:rPr lang="ja-JP" altLang="zh-CN" b="1" dirty="0">
                <a:solidFill>
                  <a:srgbClr val="FF0000"/>
                </a:solidFill>
                <a:sym typeface="+mn-ea"/>
              </a:rPr>
              <a:t>に限ったことではい</a:t>
            </a:r>
            <a:r>
              <a:rPr lang="ja-JP" altLang="zh-CN" b="1" dirty="0" smtClean="0">
                <a:sym typeface="+mn-ea"/>
              </a:rPr>
              <a:t>。</a:t>
            </a:r>
            <a:endParaRPr lang="ja-JP" altLang="zh-CN" b="1" dirty="0">
              <a:latin typeface="MS Mincho" panose="02020609040205080304" charset="-128"/>
              <a:ea typeface="MS Mincho" panose="02020609040205080304" charset="-128"/>
            </a:endParaRPr>
          </a:p>
          <a:p>
            <a:pPr marL="0" indent="0">
              <a:lnSpc>
                <a:spcPts val="3500"/>
              </a:lnSpc>
              <a:spcAft>
                <a:spcPts val="0"/>
              </a:spcAft>
              <a:buNone/>
            </a:pPr>
            <a:r>
              <a:rPr b="1" dirty="0">
                <a:solidFill>
                  <a:schemeClr val="tx2"/>
                </a:solidFill>
                <a:sym typeface="+mn-ea"/>
              </a:rPr>
              <a:t>【意味】</a:t>
            </a:r>
            <a:r>
              <a:rPr lang="ja-JP" altLang="zh-CN" b="1" dirty="0">
                <a:sym typeface="+mn-ea"/>
              </a:rPr>
              <a:t>「それだけに関する問題ではない」という意味。一般</a:t>
            </a:r>
          </a:p>
          <a:p>
            <a:pPr marL="0" indent="0">
              <a:lnSpc>
                <a:spcPts val="3500"/>
              </a:lnSpc>
              <a:spcAft>
                <a:spcPts val="0"/>
              </a:spcAft>
              <a:buNone/>
            </a:pPr>
            <a:r>
              <a:rPr lang="ja-JP" altLang="zh-CN" b="1" dirty="0">
                <a:sym typeface="+mn-ea"/>
              </a:rPr>
              <a:t>        的にマイナス評価のことがらについて、それはこの場</a:t>
            </a:r>
          </a:p>
          <a:p>
            <a:pPr marL="0" indent="0">
              <a:lnSpc>
                <a:spcPts val="3500"/>
              </a:lnSpc>
              <a:spcAft>
                <a:spcPts val="0"/>
              </a:spcAft>
              <a:buNone/>
            </a:pPr>
            <a:r>
              <a:rPr lang="ja-JP" altLang="zh-CN" b="1" dirty="0">
                <a:sym typeface="+mn-ea"/>
              </a:rPr>
              <a:t>        合だけではなく他にもよくあることだ、という意味を</a:t>
            </a:r>
          </a:p>
          <a:p>
            <a:pPr marL="0" indent="0">
              <a:lnSpc>
                <a:spcPts val="3500"/>
              </a:lnSpc>
              <a:spcAft>
                <a:spcPts val="0"/>
              </a:spcAft>
              <a:buNone/>
            </a:pPr>
            <a:r>
              <a:rPr lang="ja-JP" altLang="zh-CN" b="1" dirty="0">
                <a:sym typeface="+mn-ea"/>
              </a:rPr>
              <a:t>        表す。</a:t>
            </a:r>
          </a:p>
          <a:p>
            <a:pPr marL="0" indent="0">
              <a:lnSpc>
                <a:spcPts val="3500"/>
              </a:lnSpc>
              <a:spcAft>
                <a:spcPts val="0"/>
              </a:spcAft>
              <a:buNone/>
            </a:pPr>
            <a:r>
              <a:rPr lang="ja-JP" altLang="zh-CN" b="1" dirty="0">
                <a:sym typeface="+mn-ea"/>
              </a:rPr>
              <a:t>【構文】Ｎ—に限ったことではない</a:t>
            </a:r>
            <a:endParaRPr b="1" dirty="0">
              <a:solidFill>
                <a:schemeClr val="tx2"/>
              </a:solidFill>
              <a:sym typeface="+mn-ea"/>
            </a:endParaRPr>
          </a:p>
        </p:txBody>
      </p:sp>
      <p:sp>
        <p:nvSpPr>
          <p:cNvPr id="4" name="内容占位符 3"/>
          <p:cNvSpPr>
            <a:spLocks noGrp="1"/>
          </p:cNvSpPr>
          <p:nvPr>
            <p:ph sz="half" idx="2"/>
          </p:nvPr>
        </p:nvSpPr>
        <p:spPr>
          <a:xfrm>
            <a:off x="506730" y="5025390"/>
            <a:ext cx="11308080" cy="1402715"/>
          </a:xfrm>
          <a:ln w="28575" cmpd="sng">
            <a:solidFill>
              <a:schemeClr val="accent1">
                <a:shade val="50000"/>
              </a:schemeClr>
            </a:solidFill>
            <a:prstDash val="sysDash"/>
          </a:ln>
        </p:spPr>
        <p:txBody>
          <a:bodyPr>
            <a:noAutofit/>
          </a:bodyPr>
          <a:lstStyle/>
          <a:p>
            <a:pPr indent="0" fontAlgn="auto">
              <a:lnSpc>
                <a:spcPts val="3500"/>
              </a:lnSpc>
              <a:buNone/>
            </a:pPr>
            <a:r>
              <a:rPr lang="ja-JP" altLang="en-US" sz="2700" b="1" dirty="0" smtClean="0">
                <a:sym typeface="+mn-ea"/>
              </a:rPr>
              <a:t>①</a:t>
            </a:r>
            <a:r>
              <a:rPr lang="ja-JP" altLang="zh-CN" sz="2700" b="1" dirty="0" smtClean="0">
                <a:sym typeface="+mn-ea"/>
              </a:rPr>
              <a:t>あの</a:t>
            </a:r>
            <a:r>
              <a:rPr lang="ja-JP" altLang="zh-CN" sz="2700" b="1" dirty="0">
                <a:sym typeface="+mn-ea"/>
              </a:rPr>
              <a:t>人が遅刻するのは今日</a:t>
            </a:r>
            <a:r>
              <a:rPr lang="ja-JP" altLang="zh-CN" sz="2700" b="1" dirty="0">
                <a:solidFill>
                  <a:srgbClr val="FF0000"/>
                </a:solidFill>
                <a:sym typeface="+mn-ea"/>
              </a:rPr>
              <a:t>に限ったことでない</a:t>
            </a:r>
            <a:r>
              <a:rPr lang="ja-JP" altLang="zh-CN" sz="2700" b="1" dirty="0">
                <a:sym typeface="+mn-ea"/>
              </a:rPr>
              <a:t>。</a:t>
            </a:r>
            <a:endParaRPr lang="ja-JP" altLang="zh-CN" sz="2700" b="1" dirty="0">
              <a:latin typeface="MS Mincho" panose="02020609040205080304" charset="-128"/>
              <a:ea typeface="MS Mincho" panose="02020609040205080304" charset="-128"/>
            </a:endParaRPr>
          </a:p>
          <a:p>
            <a:pPr indent="0" fontAlgn="auto">
              <a:lnSpc>
                <a:spcPts val="3500"/>
              </a:lnSpc>
              <a:buNone/>
            </a:pPr>
            <a:r>
              <a:rPr lang="ja-JP" altLang="en-US" sz="2700" b="1" dirty="0" smtClean="0">
                <a:sym typeface="+mn-ea"/>
              </a:rPr>
              <a:t>②</a:t>
            </a:r>
            <a:r>
              <a:rPr lang="ja-JP" altLang="zh-CN" sz="2700" b="1" dirty="0" smtClean="0">
                <a:sym typeface="+mn-ea"/>
              </a:rPr>
              <a:t>日本</a:t>
            </a:r>
            <a:r>
              <a:rPr lang="ja-JP" altLang="zh-CN" sz="2700" b="1" dirty="0">
                <a:sym typeface="+mn-ea"/>
              </a:rPr>
              <a:t>の物価の高さは何も食料品</a:t>
            </a:r>
            <a:r>
              <a:rPr lang="ja-JP" altLang="zh-CN" sz="2700" b="1" dirty="0">
                <a:solidFill>
                  <a:srgbClr val="FF0000"/>
                </a:solidFill>
                <a:sym typeface="+mn-ea"/>
              </a:rPr>
              <a:t>に限ったことではない</a:t>
            </a:r>
            <a:r>
              <a:rPr lang="ja-JP" altLang="zh-CN" sz="2700" b="1" dirty="0">
                <a:sym typeface="+mn-ea"/>
              </a:rPr>
              <a:t>。</a:t>
            </a:r>
            <a:endParaRPr lang="ja-JP" altLang="zh-CN" sz="2700" b="1" dirty="0">
              <a:latin typeface="MS Mincho" panose="02020609040205080304" charset="-128"/>
              <a:ea typeface="MS Mincho" panose="02020609040205080304" charset="-128"/>
            </a:endParaRPr>
          </a:p>
          <a:p>
            <a:endParaRPr lang="ja-JP" altLang="zh-CN" sz="2700" b="1" dirty="0">
              <a:solidFill>
                <a:schemeClr val="tx2"/>
              </a:solidFill>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cs typeface="+mn-ea"/>
                <a:sym typeface="+mn-lt"/>
              </a:rPr>
              <a:t>～</a:t>
            </a:r>
            <a:r>
              <a:rPr lang="ja-JP" altLang="zh-CN">
                <a:cs typeface="+mn-ea"/>
                <a:sym typeface="+mn-lt"/>
              </a:rPr>
              <a:t>はめったにない／</a:t>
            </a:r>
            <a:r>
              <a:rPr lang="en-US" altLang="zh-CN">
                <a:cs typeface="+mn-ea"/>
                <a:sym typeface="+mn-lt"/>
              </a:rPr>
              <a:t>めったに～ない</a:t>
            </a:r>
            <a:endParaRPr lang="en-US" altLang="ja-JP">
              <a:sym typeface="+mn-ea"/>
            </a:endParaRPr>
          </a:p>
        </p:txBody>
      </p:sp>
      <p:sp>
        <p:nvSpPr>
          <p:cNvPr id="3" name="内容占位符 2"/>
          <p:cNvSpPr>
            <a:spLocks noGrp="1"/>
          </p:cNvSpPr>
          <p:nvPr>
            <p:ph sz="half" idx="1"/>
          </p:nvPr>
        </p:nvSpPr>
        <p:spPr>
          <a:xfrm>
            <a:off x="619125" y="1422400"/>
            <a:ext cx="10968990" cy="2308860"/>
          </a:xfrm>
        </p:spPr>
        <p:txBody>
          <a:bodyPr>
            <a:noAutofit/>
          </a:bodyPr>
          <a:lstStyle/>
          <a:p>
            <a:pPr marL="0" indent="0">
              <a:lnSpc>
                <a:spcPts val="3500"/>
              </a:lnSpc>
              <a:spcAft>
                <a:spcPts val="0"/>
              </a:spcAft>
              <a:buNone/>
            </a:pPr>
            <a:r>
              <a:rPr lang="ja-JP" altLang="zh-CN" b="1">
                <a:sym typeface="+mn-ea"/>
              </a:rPr>
              <a:t>【本文】日本以外の国では、生の水をそのまま飲めるようなところは</a:t>
            </a:r>
            <a:r>
              <a:rPr lang="ja-JP" altLang="zh-CN" b="1">
                <a:solidFill>
                  <a:srgbClr val="FF0000"/>
                </a:solidFill>
                <a:sym typeface="+mn-ea"/>
              </a:rPr>
              <a:t>めったにない</a:t>
            </a:r>
            <a:r>
              <a:rPr lang="ja-JP" altLang="zh-CN" b="1">
                <a:sym typeface="+mn-ea"/>
              </a:rPr>
              <a:t>。</a:t>
            </a:r>
          </a:p>
          <a:p>
            <a:pPr marL="0" indent="0">
              <a:lnSpc>
                <a:spcPts val="3500"/>
              </a:lnSpc>
              <a:spcAft>
                <a:spcPts val="0"/>
              </a:spcAft>
              <a:buNone/>
            </a:pPr>
            <a:endParaRPr lang="ja-JP" altLang="zh-CN" b="1">
              <a:latin typeface="MS Mincho" panose="02020609040205080304" charset="-128"/>
              <a:ea typeface="MS Mincho" panose="02020609040205080304" charset="-128"/>
            </a:endParaRPr>
          </a:p>
          <a:p>
            <a:pPr marL="0" indent="0">
              <a:lnSpc>
                <a:spcPts val="3500"/>
              </a:lnSpc>
              <a:spcAft>
                <a:spcPts val="0"/>
              </a:spcAft>
              <a:buNone/>
            </a:pPr>
            <a:r>
              <a:rPr b="1">
                <a:solidFill>
                  <a:schemeClr val="tx2"/>
                </a:solidFill>
                <a:sym typeface="+mn-ea"/>
              </a:rPr>
              <a:t>【意味】</a:t>
            </a:r>
            <a:r>
              <a:rPr lang="ja-JP" altLang="zh-CN" b="1">
                <a:sym typeface="+mn-ea"/>
              </a:rPr>
              <a:t>何かをする回数が非常に少ないことを表す。「あり～</a:t>
            </a:r>
          </a:p>
          <a:p>
            <a:pPr marL="0" indent="0">
              <a:lnSpc>
                <a:spcPts val="3500"/>
              </a:lnSpc>
              <a:spcAft>
                <a:spcPts val="0"/>
              </a:spcAft>
              <a:buNone/>
            </a:pPr>
            <a:r>
              <a:rPr lang="ja-JP" altLang="zh-CN" b="1">
                <a:sym typeface="+mn-ea"/>
              </a:rPr>
              <a:t>       ない」＞「ほとんど～ない」＞「めったに～ない」＞</a:t>
            </a:r>
          </a:p>
          <a:p>
            <a:pPr marL="0" indent="0">
              <a:lnSpc>
                <a:spcPts val="3500"/>
              </a:lnSpc>
              <a:spcAft>
                <a:spcPts val="0"/>
              </a:spcAft>
              <a:buNone/>
            </a:pPr>
            <a:r>
              <a:rPr lang="ja-JP" altLang="zh-CN" b="1">
                <a:sym typeface="+mn-ea"/>
              </a:rPr>
              <a:t>      「ぜんぜん～ない」＞「まったく～ない」の順に頻度が</a:t>
            </a:r>
          </a:p>
          <a:p>
            <a:pPr marL="0" indent="0">
              <a:lnSpc>
                <a:spcPts val="3500"/>
              </a:lnSpc>
              <a:spcAft>
                <a:spcPts val="0"/>
              </a:spcAft>
              <a:buNone/>
            </a:pPr>
            <a:r>
              <a:rPr lang="ja-JP" altLang="zh-CN" b="1">
                <a:sym typeface="+mn-ea"/>
              </a:rPr>
              <a:t>       低くなる。</a:t>
            </a:r>
            <a:endParaRPr lang="ja-JP" altLang="zh-CN" b="1">
              <a:ea typeface="MS Mincho" panose="02020609040205080304" charset="-128"/>
            </a:endParaRPr>
          </a:p>
          <a:p>
            <a:pPr marL="0" indent="0">
              <a:lnSpc>
                <a:spcPts val="3500"/>
              </a:lnSpc>
              <a:spcAft>
                <a:spcPts val="0"/>
              </a:spcAft>
              <a:buNone/>
            </a:pPr>
            <a:r>
              <a:rPr lang="ja-JP" altLang="zh-CN" b="1">
                <a:sym typeface="+mn-ea"/>
              </a:rPr>
              <a:t>【構文】～はめったにない　めったにＶ—ない</a:t>
            </a:r>
            <a:endParaRPr b="1">
              <a:solidFill>
                <a:schemeClr val="tx2"/>
              </a:solidFill>
              <a:sym typeface="+mn-ea"/>
            </a:endParaRPr>
          </a:p>
        </p:txBody>
      </p:sp>
      <p:sp>
        <p:nvSpPr>
          <p:cNvPr id="4" name="内容占位符 3"/>
          <p:cNvSpPr>
            <a:spLocks noGrp="1"/>
          </p:cNvSpPr>
          <p:nvPr>
            <p:ph sz="half" idx="2"/>
          </p:nvPr>
        </p:nvSpPr>
        <p:spPr>
          <a:xfrm>
            <a:off x="618490" y="5252720"/>
            <a:ext cx="10969625" cy="1511300"/>
          </a:xfrm>
          <a:ln w="28575" cmpd="sng">
            <a:solidFill>
              <a:schemeClr val="accent1">
                <a:shade val="50000"/>
              </a:schemeClr>
            </a:solidFill>
            <a:prstDash val="sysDash"/>
          </a:ln>
        </p:spPr>
        <p:txBody>
          <a:bodyPr>
            <a:noAutofit/>
          </a:bodyPr>
          <a:lstStyle/>
          <a:p>
            <a:pPr indent="0" fontAlgn="auto">
              <a:lnSpc>
                <a:spcPts val="3500"/>
              </a:lnSpc>
              <a:buNone/>
            </a:pPr>
            <a:r>
              <a:rPr lang="ja-JP" altLang="en-US" sz="2700" b="1" dirty="0" smtClean="0">
                <a:sym typeface="+mn-ea"/>
              </a:rPr>
              <a:t>①</a:t>
            </a:r>
            <a:r>
              <a:rPr lang="ja-JP" altLang="zh-CN" sz="2700" b="1" dirty="0" smtClean="0">
                <a:sym typeface="+mn-ea"/>
              </a:rPr>
              <a:t>我</a:t>
            </a:r>
            <a:r>
              <a:rPr lang="ja-JP" altLang="zh-CN" sz="2700" b="1" dirty="0">
                <a:sym typeface="+mn-ea"/>
              </a:rPr>
              <a:t>が家はずいぶん田舎にあるので、お客がやってくることは</a:t>
            </a:r>
            <a:r>
              <a:rPr lang="ja-JP" altLang="zh-CN" sz="2700" b="1" dirty="0">
                <a:solidFill>
                  <a:srgbClr val="FF0000"/>
                </a:solidFill>
                <a:sym typeface="+mn-ea"/>
              </a:rPr>
              <a:t>めったにない</a:t>
            </a:r>
            <a:r>
              <a:rPr lang="ja-JP" altLang="zh-CN" sz="2700" b="1" dirty="0">
                <a:sym typeface="+mn-ea"/>
              </a:rPr>
              <a:t>。</a:t>
            </a:r>
            <a:endParaRPr lang="ja-JP" altLang="zh-CN" sz="2700" b="1" dirty="0">
              <a:latin typeface="MS Mincho" panose="02020609040205080304" charset="-128"/>
              <a:ea typeface="MS Mincho" panose="02020609040205080304" charset="-128"/>
            </a:endParaRPr>
          </a:p>
          <a:p>
            <a:pPr indent="0" fontAlgn="auto">
              <a:lnSpc>
                <a:spcPts val="3500"/>
              </a:lnSpc>
              <a:buNone/>
            </a:pPr>
            <a:r>
              <a:rPr lang="ja-JP" altLang="en-US" sz="2700" b="1" dirty="0" smtClean="0">
                <a:sym typeface="+mn-ea"/>
              </a:rPr>
              <a:t>②</a:t>
            </a:r>
            <a:r>
              <a:rPr lang="ja-JP" altLang="zh-CN" sz="2700" b="1" dirty="0" smtClean="0">
                <a:sym typeface="+mn-ea"/>
              </a:rPr>
              <a:t>私</a:t>
            </a:r>
            <a:r>
              <a:rPr lang="ja-JP" altLang="zh-CN" sz="2700" b="1" dirty="0">
                <a:sym typeface="+mn-ea"/>
              </a:rPr>
              <a:t>は酒は</a:t>
            </a:r>
            <a:r>
              <a:rPr lang="ja-JP" altLang="zh-CN" sz="2700" b="1" dirty="0">
                <a:solidFill>
                  <a:srgbClr val="FF0000"/>
                </a:solidFill>
                <a:sym typeface="+mn-ea"/>
              </a:rPr>
              <a:t>めったに</a:t>
            </a:r>
            <a:r>
              <a:rPr lang="ja-JP" altLang="zh-CN" sz="2700" b="1" dirty="0">
                <a:sym typeface="+mn-ea"/>
              </a:rPr>
              <a:t>飲ま</a:t>
            </a:r>
            <a:r>
              <a:rPr lang="ja-JP" altLang="zh-CN" sz="2700" b="1" dirty="0">
                <a:solidFill>
                  <a:srgbClr val="FF0000"/>
                </a:solidFill>
                <a:sym typeface="+mn-ea"/>
              </a:rPr>
              <a:t>ない</a:t>
            </a:r>
            <a:r>
              <a:rPr lang="ja-JP" altLang="zh-CN" sz="2700" b="1" dirty="0">
                <a:sym typeface="+mn-ea"/>
              </a:rPr>
              <a:t>。</a:t>
            </a:r>
            <a:endParaRPr lang="ja-JP" altLang="zh-CN" sz="2700" b="1" dirty="0">
              <a:latin typeface="MS Mincho" panose="02020609040205080304" charset="-128"/>
              <a:ea typeface="MS Mincho" panose="02020609040205080304" charset="-128"/>
            </a:endParaRPr>
          </a:p>
          <a:p>
            <a:endParaRPr lang="ja-JP" altLang="zh-CN" sz="2700" b="1" dirty="0">
              <a:solidFill>
                <a:schemeClr val="tx2"/>
              </a:solidFill>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a:sym typeface="+mn-ea"/>
              </a:rPr>
              <a:t>～</a:t>
            </a:r>
            <a:r>
              <a:rPr lang="ja-JP">
                <a:sym typeface="+mn-ea"/>
              </a:rPr>
              <a:t>ものなら</a:t>
            </a:r>
          </a:p>
        </p:txBody>
      </p:sp>
      <p:sp>
        <p:nvSpPr>
          <p:cNvPr id="3" name="内容占位符 2"/>
          <p:cNvSpPr>
            <a:spLocks noGrp="1"/>
          </p:cNvSpPr>
          <p:nvPr>
            <p:ph sz="half" idx="1"/>
          </p:nvPr>
        </p:nvSpPr>
        <p:spPr>
          <a:xfrm>
            <a:off x="619125" y="1436370"/>
            <a:ext cx="11274425" cy="2069465"/>
          </a:xfrm>
        </p:spPr>
        <p:txBody>
          <a:bodyPr>
            <a:noAutofit/>
          </a:bodyPr>
          <a:lstStyle/>
          <a:p>
            <a:pPr marL="0" indent="0">
              <a:buNone/>
            </a:pPr>
            <a:r>
              <a:rPr lang="ja-JP" altLang="zh-CN" b="1">
                <a:solidFill>
                  <a:schemeClr val="tx2"/>
                </a:solidFill>
                <a:sym typeface="+mn-ea"/>
              </a:rPr>
              <a:t>【本文】もし言語がこの世界のすべてを表現しつくせる</a:t>
            </a:r>
            <a:r>
              <a:rPr lang="ja-JP" altLang="zh-CN" b="1">
                <a:solidFill>
                  <a:srgbClr val="FF0000"/>
                </a:solidFill>
                <a:sym typeface="+mn-ea"/>
              </a:rPr>
              <a:t>ものなら</a:t>
            </a:r>
            <a:r>
              <a:rPr lang="ja-JP" altLang="zh-CN" b="1">
                <a:solidFill>
                  <a:schemeClr val="tx2"/>
                </a:solidFill>
                <a:sym typeface="+mn-ea"/>
              </a:rPr>
              <a:t>、言葉さえあれば何もかも理解できてしまうだろう。</a:t>
            </a:r>
            <a:endParaRPr b="1">
              <a:solidFill>
                <a:schemeClr val="tx2"/>
              </a:solidFill>
              <a:sym typeface="+mn-ea"/>
            </a:endParaRPr>
          </a:p>
          <a:p>
            <a:pPr marL="0" indent="0">
              <a:buNone/>
            </a:pPr>
            <a:r>
              <a:rPr b="1">
                <a:solidFill>
                  <a:schemeClr val="tx2"/>
                </a:solidFill>
                <a:sym typeface="+mn-ea"/>
              </a:rPr>
              <a:t>【意味】</a:t>
            </a:r>
            <a:r>
              <a:rPr lang="ja-JP" altLang="zh-CN" b="1">
                <a:sym typeface="+mn-ea"/>
              </a:rPr>
              <a:t>実現する可能性が少ないことに関して、「もし実現した　　</a:t>
            </a:r>
          </a:p>
          <a:p>
            <a:pPr marL="0" indent="0">
              <a:buNone/>
            </a:pPr>
            <a:r>
              <a:rPr lang="ja-JP" altLang="zh-CN" b="1">
                <a:sym typeface="+mn-ea"/>
              </a:rPr>
              <a:t>　　　　場合は」と仮定するのに用いる。可能動詞を使うことが　</a:t>
            </a:r>
          </a:p>
          <a:p>
            <a:pPr marL="0" indent="0">
              <a:buNone/>
            </a:pPr>
            <a:r>
              <a:rPr lang="ja-JP" altLang="zh-CN" b="1">
                <a:sym typeface="+mn-ea"/>
              </a:rPr>
              <a:t>　　　　多い。</a:t>
            </a:r>
          </a:p>
          <a:p>
            <a:pPr marL="0" indent="0">
              <a:buNone/>
            </a:pPr>
            <a:r>
              <a:rPr lang="ja-JP" altLang="zh-CN" b="1">
                <a:sym typeface="+mn-ea"/>
              </a:rPr>
              <a:t>【構文】V- る＋ものなら</a:t>
            </a:r>
          </a:p>
        </p:txBody>
      </p:sp>
      <p:sp>
        <p:nvSpPr>
          <p:cNvPr id="4" name="内容占位符 3"/>
          <p:cNvSpPr>
            <a:spLocks noGrp="1"/>
          </p:cNvSpPr>
          <p:nvPr>
            <p:ph sz="half" idx="2"/>
          </p:nvPr>
        </p:nvSpPr>
        <p:spPr>
          <a:xfrm>
            <a:off x="368300" y="5466080"/>
            <a:ext cx="10969625" cy="1184275"/>
          </a:xfrm>
          <a:ln w="28575" cmpd="sng">
            <a:solidFill>
              <a:schemeClr val="accent1">
                <a:shade val="50000"/>
              </a:schemeClr>
            </a:solidFill>
            <a:prstDash val="sysDash"/>
          </a:ln>
        </p:spPr>
        <p:txBody>
          <a:bodyPr>
            <a:noAutofit/>
          </a:bodyPr>
          <a:lstStyle/>
          <a:p>
            <a:pPr indent="0" fontAlgn="auto">
              <a:lnSpc>
                <a:spcPts val="3500"/>
              </a:lnSpc>
              <a:buNone/>
            </a:pPr>
            <a:r>
              <a:rPr lang="ja-JP" altLang="zh-CN" sz="2700" b="1">
                <a:sym typeface="+mn-ea"/>
              </a:rPr>
              <a:t>①できる</a:t>
            </a:r>
            <a:r>
              <a:rPr lang="ja-JP" altLang="zh-CN" sz="2700" b="1">
                <a:solidFill>
                  <a:srgbClr val="FF0000"/>
                </a:solidFill>
                <a:sym typeface="+mn-ea"/>
              </a:rPr>
              <a:t>ものなら</a:t>
            </a:r>
            <a:r>
              <a:rPr lang="ja-JP" altLang="zh-CN" sz="2700" b="1">
                <a:sym typeface="+mn-ea"/>
              </a:rPr>
              <a:t>世界中を旅行してみたい。</a:t>
            </a:r>
          </a:p>
          <a:p>
            <a:pPr indent="0" fontAlgn="auto">
              <a:lnSpc>
                <a:spcPts val="3500"/>
              </a:lnSpc>
              <a:buNone/>
            </a:pPr>
            <a:r>
              <a:rPr lang="ja-JP" altLang="zh-CN" sz="2700" b="1">
                <a:sym typeface="+mn-ea"/>
              </a:rPr>
              <a:t>②替われる</a:t>
            </a:r>
            <a:r>
              <a:rPr lang="ja-JP" altLang="zh-CN" sz="2700" b="1">
                <a:solidFill>
                  <a:srgbClr val="FF0000"/>
                </a:solidFill>
                <a:sym typeface="+mn-ea"/>
              </a:rPr>
              <a:t>ものなら</a:t>
            </a:r>
            <a:r>
              <a:rPr lang="ja-JP" altLang="zh-CN" sz="2700" b="1">
                <a:sym typeface="+mn-ea"/>
              </a:rPr>
              <a:t>、病気の母に替わってあげたい。</a:t>
            </a:r>
            <a:endParaRPr lang="ja-JP" altLang="zh-CN" sz="2700" b="1">
              <a:solidFill>
                <a:schemeClr val="tx2"/>
              </a:solidFill>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cs typeface="+mn-ea"/>
                <a:sym typeface="+mn-lt"/>
              </a:rPr>
              <a:t>～末</a:t>
            </a:r>
            <a:endParaRPr lang="en-US" altLang="ja-JP">
              <a:sym typeface="+mn-ea"/>
            </a:endParaRPr>
          </a:p>
        </p:txBody>
      </p:sp>
      <p:sp>
        <p:nvSpPr>
          <p:cNvPr id="3" name="内容占位符 2"/>
          <p:cNvSpPr>
            <a:spLocks noGrp="1"/>
          </p:cNvSpPr>
          <p:nvPr>
            <p:ph sz="half" idx="1"/>
          </p:nvPr>
        </p:nvSpPr>
        <p:spPr>
          <a:xfrm>
            <a:off x="619125" y="1422400"/>
            <a:ext cx="10968990" cy="1517650"/>
          </a:xfrm>
        </p:spPr>
        <p:txBody>
          <a:bodyPr>
            <a:noAutofit/>
          </a:bodyPr>
          <a:lstStyle/>
          <a:p>
            <a:pPr marL="609600" indent="-609600">
              <a:lnSpc>
                <a:spcPts val="3500"/>
              </a:lnSpc>
              <a:spcAft>
                <a:spcPts val="0"/>
              </a:spcAft>
            </a:pPr>
            <a:r>
              <a:rPr lang="ja-JP" altLang="zh-CN" b="1">
                <a:solidFill>
                  <a:schemeClr val="tx2"/>
                </a:solidFill>
                <a:sym typeface="+mn-ea"/>
              </a:rPr>
              <a:t>【本文】</a:t>
            </a:r>
            <a:r>
              <a:rPr lang="ja-JP" altLang="zh-CN" b="1">
                <a:sym typeface="+mn-ea"/>
              </a:rPr>
              <a:t>彼はしばらく考え</a:t>
            </a:r>
            <a:r>
              <a:rPr lang="ja-JP" altLang="zh-CN" b="1">
                <a:solidFill>
                  <a:srgbClr val="FF0000"/>
                </a:solidFill>
                <a:sym typeface="+mn-ea"/>
              </a:rPr>
              <a:t>たすえ</a:t>
            </a:r>
            <a:r>
              <a:rPr lang="ja-JP" altLang="zh-CN" b="1">
                <a:sym typeface="+mn-ea"/>
              </a:rPr>
              <a:t>、こう答えた。</a:t>
            </a:r>
            <a:endParaRPr lang="ja-JP" altLang="zh-CN" b="1">
              <a:latin typeface="MS Mincho" panose="02020609040205080304" charset="-128"/>
              <a:ea typeface="MS Mincho" panose="02020609040205080304" charset="-128"/>
            </a:endParaRPr>
          </a:p>
          <a:p>
            <a:pPr marL="609600" indent="-609600">
              <a:lnSpc>
                <a:spcPts val="3500"/>
              </a:lnSpc>
              <a:spcAft>
                <a:spcPts val="0"/>
              </a:spcAft>
            </a:pPr>
            <a:endParaRPr b="1">
              <a:solidFill>
                <a:schemeClr val="tx2"/>
              </a:solidFill>
              <a:sym typeface="+mn-ea"/>
            </a:endParaRPr>
          </a:p>
          <a:p>
            <a:pPr marL="609600" indent="-609600">
              <a:lnSpc>
                <a:spcPts val="3500"/>
              </a:lnSpc>
              <a:spcAft>
                <a:spcPts val="0"/>
              </a:spcAft>
            </a:pPr>
            <a:r>
              <a:rPr b="1">
                <a:solidFill>
                  <a:schemeClr val="tx2"/>
                </a:solidFill>
                <a:sym typeface="+mn-ea"/>
              </a:rPr>
              <a:t>【意味】</a:t>
            </a:r>
            <a:r>
              <a:rPr lang="ja-JP" altLang="zh-CN" b="1">
                <a:sym typeface="+mn-ea"/>
              </a:rPr>
              <a:t>「ある経過をたどったあとで最後に」の意味で使われ</a:t>
            </a:r>
          </a:p>
          <a:p>
            <a:pPr marL="609600" indent="-609600">
              <a:lnSpc>
                <a:spcPts val="3500"/>
              </a:lnSpc>
              <a:spcAft>
                <a:spcPts val="0"/>
              </a:spcAft>
            </a:pPr>
            <a:r>
              <a:rPr lang="ja-JP" altLang="zh-CN" b="1">
                <a:sym typeface="+mn-ea"/>
              </a:rPr>
              <a:t>        ることが多い。</a:t>
            </a:r>
            <a:endParaRPr lang="ja-JP" altLang="zh-CN" b="1">
              <a:ea typeface="MS Mincho" panose="02020609040205080304" charset="-128"/>
            </a:endParaRPr>
          </a:p>
          <a:p>
            <a:pPr marL="609600" indent="-609600">
              <a:lnSpc>
                <a:spcPts val="3500"/>
              </a:lnSpc>
              <a:spcAft>
                <a:spcPts val="0"/>
              </a:spcAft>
            </a:pPr>
            <a:r>
              <a:rPr lang="ja-JP" altLang="zh-CN" b="1">
                <a:sym typeface="+mn-ea"/>
              </a:rPr>
              <a:t>【構文】Ｎ—の末　Ｖ—た末</a:t>
            </a:r>
            <a:endParaRPr b="1">
              <a:solidFill>
                <a:schemeClr val="tx2"/>
              </a:solidFill>
              <a:sym typeface="+mn-ea"/>
            </a:endParaRPr>
          </a:p>
        </p:txBody>
      </p:sp>
      <p:sp>
        <p:nvSpPr>
          <p:cNvPr id="4" name="内容占位符 3"/>
          <p:cNvSpPr>
            <a:spLocks noGrp="1"/>
          </p:cNvSpPr>
          <p:nvPr>
            <p:ph sz="half" idx="2"/>
          </p:nvPr>
        </p:nvSpPr>
        <p:spPr>
          <a:xfrm>
            <a:off x="610870" y="4534535"/>
            <a:ext cx="10969625" cy="1262380"/>
          </a:xfrm>
          <a:ln w="28575" cmpd="sng">
            <a:solidFill>
              <a:schemeClr val="accent1">
                <a:shade val="50000"/>
              </a:schemeClr>
            </a:solidFill>
            <a:prstDash val="sysDash"/>
          </a:ln>
        </p:spPr>
        <p:txBody>
          <a:bodyPr>
            <a:noAutofit/>
          </a:bodyPr>
          <a:lstStyle/>
          <a:p>
            <a:pPr indent="0" fontAlgn="auto">
              <a:lnSpc>
                <a:spcPts val="3500"/>
              </a:lnSpc>
            </a:pPr>
            <a:r>
              <a:rPr lang="ja-JP" altLang="zh-CN" sz="2700" b="1">
                <a:sym typeface="+mn-ea"/>
              </a:rPr>
              <a:t>①長時間の協議</a:t>
            </a:r>
            <a:r>
              <a:rPr lang="ja-JP" altLang="zh-CN" sz="2700" b="1">
                <a:solidFill>
                  <a:srgbClr val="FF0000"/>
                </a:solidFill>
                <a:sym typeface="+mn-ea"/>
              </a:rPr>
              <a:t>の末</a:t>
            </a:r>
            <a:r>
              <a:rPr lang="ja-JP" altLang="zh-CN" sz="2700" b="1">
                <a:sym typeface="+mn-ea"/>
              </a:rPr>
              <a:t>に、やっと結論が出た。</a:t>
            </a:r>
            <a:endParaRPr lang="ja-JP" altLang="zh-CN" sz="2700" b="1">
              <a:latin typeface="MS Mincho" panose="02020609040205080304" charset="-128"/>
              <a:ea typeface="MS Mincho" panose="02020609040205080304" charset="-128"/>
            </a:endParaRPr>
          </a:p>
          <a:p>
            <a:pPr indent="0" fontAlgn="auto">
              <a:lnSpc>
                <a:spcPts val="3500"/>
              </a:lnSpc>
            </a:pPr>
            <a:r>
              <a:rPr lang="ja-JP" altLang="zh-CN" sz="2700" b="1">
                <a:sym typeface="+mn-ea"/>
              </a:rPr>
              <a:t>②よく考え</a:t>
            </a:r>
            <a:r>
              <a:rPr lang="ja-JP" altLang="zh-CN" sz="2700" b="1">
                <a:solidFill>
                  <a:srgbClr val="FF0000"/>
                </a:solidFill>
                <a:sym typeface="+mn-ea"/>
              </a:rPr>
              <a:t>た末</a:t>
            </a:r>
            <a:r>
              <a:rPr lang="ja-JP" altLang="zh-CN" sz="2700" b="1">
                <a:sym typeface="+mn-ea"/>
              </a:rPr>
              <a:t>に決めたことです。</a:t>
            </a:r>
            <a:endParaRPr lang="ja-JP" altLang="zh-CN" sz="2700" b="1">
              <a:solidFill>
                <a:schemeClr val="tx2"/>
              </a:solidFill>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cs typeface="+mn-ea"/>
                <a:sym typeface="+mn-lt"/>
              </a:rPr>
              <a:t>～といえば</a:t>
            </a:r>
            <a:endParaRPr lang="en-US" altLang="ja-JP">
              <a:sym typeface="+mn-ea"/>
            </a:endParaRPr>
          </a:p>
        </p:txBody>
      </p:sp>
      <p:sp>
        <p:nvSpPr>
          <p:cNvPr id="3" name="内容占位符 2"/>
          <p:cNvSpPr>
            <a:spLocks noGrp="1"/>
          </p:cNvSpPr>
          <p:nvPr>
            <p:ph sz="half" idx="1"/>
          </p:nvPr>
        </p:nvSpPr>
        <p:spPr>
          <a:xfrm>
            <a:off x="619125" y="1422400"/>
            <a:ext cx="10968990" cy="1903730"/>
          </a:xfrm>
        </p:spPr>
        <p:txBody>
          <a:bodyPr>
            <a:noAutofit/>
          </a:bodyPr>
          <a:lstStyle/>
          <a:p>
            <a:pPr marL="609600" indent="-609600">
              <a:lnSpc>
                <a:spcPts val="3500"/>
              </a:lnSpc>
              <a:spcAft>
                <a:spcPts val="0"/>
              </a:spcAft>
            </a:pPr>
            <a:r>
              <a:rPr b="1">
                <a:ea typeface="宋体" panose="02010600030101010101" pitchFamily="2" charset="-122"/>
                <a:sym typeface="+mn-ea"/>
              </a:rPr>
              <a:t>【</a:t>
            </a:r>
            <a:r>
              <a:rPr lang="ja-JP" b="1">
                <a:sym typeface="+mn-ea"/>
              </a:rPr>
              <a:t>本文</a:t>
            </a:r>
            <a:r>
              <a:rPr b="1">
                <a:ea typeface="宋体" panose="02010600030101010101" pitchFamily="2" charset="-122"/>
                <a:sym typeface="+mn-ea"/>
              </a:rPr>
              <a:t>】</a:t>
            </a:r>
            <a:r>
              <a:rPr lang="ja-JP" altLang="zh-CN" b="1">
                <a:sym typeface="+mn-ea"/>
              </a:rPr>
              <a:t>嗤笑(ツーシヤオ)</a:t>
            </a:r>
            <a:r>
              <a:rPr lang="ja-JP" altLang="zh-CN" b="1">
                <a:solidFill>
                  <a:srgbClr val="FF0000"/>
                </a:solidFill>
                <a:sym typeface="+mn-ea"/>
              </a:rPr>
              <a:t>といえば</a:t>
            </a:r>
            <a:r>
              <a:rPr lang="ja-JP" altLang="zh-CN" b="1">
                <a:sym typeface="+mn-ea"/>
              </a:rPr>
              <a:t>陰険な笑いです。</a:t>
            </a:r>
          </a:p>
          <a:p>
            <a:pPr marL="609600" indent="-609600">
              <a:lnSpc>
                <a:spcPts val="3500"/>
              </a:lnSpc>
              <a:spcAft>
                <a:spcPts val="0"/>
              </a:spcAft>
            </a:pPr>
            <a:endParaRPr lang="ja-JP" altLang="zh-CN" b="1">
              <a:solidFill>
                <a:schemeClr val="tx2"/>
              </a:solidFill>
              <a:sym typeface="+mn-ea"/>
            </a:endParaRPr>
          </a:p>
          <a:p>
            <a:pPr marL="609600" indent="-609600">
              <a:lnSpc>
                <a:spcPts val="3500"/>
              </a:lnSpc>
              <a:spcAft>
                <a:spcPts val="0"/>
              </a:spcAft>
            </a:pPr>
            <a:r>
              <a:rPr b="1">
                <a:solidFill>
                  <a:schemeClr val="tx2"/>
                </a:solidFill>
                <a:sym typeface="+mn-ea"/>
              </a:rPr>
              <a:t>【意味】</a:t>
            </a:r>
            <a:r>
              <a:rPr lang="ja-JP" altLang="zh-CN" b="1">
                <a:sym typeface="+mn-ea"/>
              </a:rPr>
              <a:t>ある話題を受けて、そこから連想されることについて</a:t>
            </a:r>
          </a:p>
          <a:p>
            <a:pPr marL="609600" indent="-609600">
              <a:lnSpc>
                <a:spcPts val="3500"/>
              </a:lnSpc>
              <a:spcAft>
                <a:spcPts val="0"/>
              </a:spcAft>
            </a:pPr>
            <a:r>
              <a:rPr lang="ja-JP" altLang="zh-CN" b="1">
                <a:sym typeface="+mn-ea"/>
              </a:rPr>
              <a:t>       述べたり、それについて説明を加えたりするのに用い</a:t>
            </a:r>
          </a:p>
          <a:p>
            <a:pPr marL="609600" indent="-609600">
              <a:lnSpc>
                <a:spcPts val="3500"/>
              </a:lnSpc>
              <a:spcAft>
                <a:spcPts val="0"/>
              </a:spcAft>
            </a:pPr>
            <a:r>
              <a:rPr lang="ja-JP" altLang="zh-CN" b="1">
                <a:sym typeface="+mn-ea"/>
              </a:rPr>
              <a:t>       る。「というと」とも言う。</a:t>
            </a:r>
            <a:endParaRPr lang="ja-JP" altLang="zh-CN" b="1">
              <a:ea typeface="MS Mincho" panose="02020609040205080304" charset="-128"/>
            </a:endParaRPr>
          </a:p>
          <a:p>
            <a:pPr marL="609600" indent="-609600">
              <a:lnSpc>
                <a:spcPts val="3500"/>
              </a:lnSpc>
              <a:spcAft>
                <a:spcPts val="0"/>
              </a:spcAft>
            </a:pPr>
            <a:r>
              <a:rPr lang="ja-JP" altLang="zh-CN" b="1">
                <a:sym typeface="+mn-ea"/>
              </a:rPr>
              <a:t>【構文】Ｎ—といえば</a:t>
            </a:r>
            <a:endParaRPr b="1">
              <a:solidFill>
                <a:schemeClr val="tx2"/>
              </a:solidFill>
              <a:sym typeface="+mn-ea"/>
            </a:endParaRPr>
          </a:p>
        </p:txBody>
      </p:sp>
      <p:sp>
        <p:nvSpPr>
          <p:cNvPr id="4" name="内容占位符 3"/>
          <p:cNvSpPr>
            <a:spLocks noGrp="1"/>
          </p:cNvSpPr>
          <p:nvPr>
            <p:ph sz="half" idx="2"/>
          </p:nvPr>
        </p:nvSpPr>
        <p:spPr>
          <a:xfrm>
            <a:off x="513715" y="4293870"/>
            <a:ext cx="10969625" cy="2685415"/>
          </a:xfrm>
          <a:ln w="28575" cmpd="sng">
            <a:solidFill>
              <a:schemeClr val="accent1">
                <a:shade val="50000"/>
              </a:schemeClr>
            </a:solidFill>
            <a:prstDash val="sysDash"/>
          </a:ln>
        </p:spPr>
        <p:txBody>
          <a:bodyPr>
            <a:noAutofit/>
          </a:bodyPr>
          <a:lstStyle/>
          <a:p>
            <a:pPr indent="0" fontAlgn="auto">
              <a:lnSpc>
                <a:spcPts val="3500"/>
              </a:lnSpc>
            </a:pPr>
            <a:r>
              <a:rPr lang="ja-JP" altLang="zh-CN" sz="2700" b="1">
                <a:sym typeface="+mn-ea"/>
              </a:rPr>
              <a:t>①先生</a:t>
            </a:r>
            <a:r>
              <a:rPr lang="ja-JP" altLang="zh-CN" sz="2700" b="1">
                <a:solidFill>
                  <a:srgbClr val="FF0000"/>
                </a:solidFill>
                <a:sym typeface="+mn-ea"/>
              </a:rPr>
              <a:t>といえば</a:t>
            </a:r>
            <a:r>
              <a:rPr lang="ja-JP" altLang="zh-CN" sz="2700" b="1">
                <a:sym typeface="+mn-ea"/>
              </a:rPr>
              <a:t>、中学時代の受け持ち先生を思い出します。</a:t>
            </a:r>
            <a:endParaRPr lang="ja-JP" altLang="zh-CN" sz="2700" b="1">
              <a:latin typeface="MS Mincho" panose="02020609040205080304" charset="-128"/>
              <a:ea typeface="MS Mincho" panose="02020609040205080304" charset="-128"/>
            </a:endParaRPr>
          </a:p>
          <a:p>
            <a:pPr indent="0" fontAlgn="auto">
              <a:lnSpc>
                <a:spcPts val="3500"/>
              </a:lnSpc>
            </a:pPr>
            <a:r>
              <a:rPr lang="ja-JP" altLang="zh-CN" sz="2700" b="1">
                <a:sym typeface="+mn-ea"/>
              </a:rPr>
              <a:t>②森町</a:t>
            </a:r>
            <a:r>
              <a:rPr lang="ja-JP" altLang="zh-CN" sz="2700" b="1">
                <a:solidFill>
                  <a:srgbClr val="FF0000"/>
                </a:solidFill>
                <a:sym typeface="+mn-ea"/>
              </a:rPr>
              <a:t>といえば</a:t>
            </a:r>
            <a:r>
              <a:rPr lang="ja-JP" altLang="zh-CN" sz="2700" b="1">
                <a:sym typeface="+mn-ea"/>
              </a:rPr>
              <a:t>、昔から木材の産地だが、最近は温泉が吹き出</a:t>
            </a:r>
            <a:endParaRPr lang="ja-JP" altLang="zh-CN" sz="2700" b="1">
              <a:latin typeface="MS Mincho" panose="02020609040205080304" charset="-128"/>
              <a:ea typeface="MS Mincho" panose="02020609040205080304" charset="-128"/>
            </a:endParaRPr>
          </a:p>
          <a:p>
            <a:pPr indent="0" fontAlgn="auto">
              <a:lnSpc>
                <a:spcPts val="3500"/>
              </a:lnSpc>
            </a:pPr>
            <a:r>
              <a:rPr lang="ja-JP" altLang="zh-CN" sz="2700" b="1">
                <a:sym typeface="+mn-ea"/>
              </a:rPr>
              <a:t> して話題になっている。</a:t>
            </a:r>
            <a:endParaRPr lang="ja-JP" altLang="zh-CN" sz="2700" b="1">
              <a:solidFill>
                <a:schemeClr val="tx2"/>
              </a:solidFill>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3" grpI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7968615" cy="829945"/>
          </a:xfrm>
          <a:prstGeom prst="rect">
            <a:avLst/>
          </a:prstGeom>
          <a:noFill/>
        </p:spPr>
        <p:txBody>
          <a:bodyPr wrap="square" rtlCol="0">
            <a:spAutoFit/>
          </a:bodyPr>
          <a:lstStyle/>
          <a:p>
            <a:pPr>
              <a:buNone/>
            </a:pPr>
            <a:r>
              <a:rPr lang="ja-JP" altLang="en-US" sz="4800" dirty="0">
                <a:solidFill>
                  <a:schemeClr val="accent3">
                    <a:lumMod val="50000"/>
                  </a:schemeClr>
                </a:solidFill>
                <a:sym typeface="+mn-ea"/>
              </a:rPr>
              <a:t>本文の理解</a:t>
            </a:r>
          </a:p>
        </p:txBody>
      </p:sp>
      <p:sp>
        <p:nvSpPr>
          <p:cNvPr id="10" name="文本框 9"/>
          <p:cNvSpPr txBox="1"/>
          <p:nvPr/>
        </p:nvSpPr>
        <p:spPr>
          <a:xfrm>
            <a:off x="1653540" y="304927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03</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3</a:t>
            </a:r>
          </a:p>
        </p:txBody>
      </p:sp>
    </p:spTree>
    <p:custDataLst>
      <p:tags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230501" y="-1066473"/>
            <a:ext cx="12653001" cy="2001475"/>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459930" y="5876249"/>
            <a:ext cx="12882431" cy="2037766"/>
          </a:xfrm>
          <a:prstGeom prst="rect">
            <a:avLst/>
          </a:prstGeom>
        </p:spPr>
      </p:pic>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5400000">
            <a:off x="-4238300" y="2239410"/>
            <a:ext cx="8503155" cy="1345045"/>
          </a:xfrm>
          <a:prstGeom prst="rect">
            <a:avLst/>
          </a:prstGeom>
        </p:spPr>
      </p:pic>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5400000">
            <a:off x="7628669" y="2775021"/>
            <a:ext cx="9126661" cy="1443672"/>
          </a:xfrm>
          <a:prstGeom prst="rect">
            <a:avLst/>
          </a:prstGeom>
        </p:spPr>
      </p:pic>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659245" y="-723111"/>
            <a:ext cx="14249403" cy="1658113"/>
          </a:xfrm>
          <a:prstGeom prst="rect">
            <a:avLst/>
          </a:prstGeom>
        </p:spPr>
      </p:pic>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8056551" y="386033"/>
            <a:ext cx="299767" cy="299767"/>
          </a:xfrm>
          <a:prstGeom prst="rect">
            <a:avLst/>
          </a:prstGeom>
        </p:spPr>
      </p:pic>
      <p:pic>
        <p:nvPicPr>
          <p:cNvPr id="8" name="Picture 8"/>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10431365" y="4114800"/>
            <a:ext cx="1760635" cy="2743200"/>
          </a:xfrm>
          <a:prstGeom prst="rect">
            <a:avLst/>
          </a:prstGeom>
        </p:spPr>
      </p:pic>
      <p:sp>
        <p:nvSpPr>
          <p:cNvPr id="9" name="TextBox 9"/>
          <p:cNvSpPr txBox="1"/>
          <p:nvPr/>
        </p:nvSpPr>
        <p:spPr>
          <a:xfrm>
            <a:off x="494665" y="2931795"/>
            <a:ext cx="9234170" cy="4109720"/>
          </a:xfrm>
          <a:prstGeom prst="rect">
            <a:avLst/>
          </a:prstGeom>
        </p:spPr>
        <p:txBody>
          <a:bodyPr lIns="0" tIns="0" rIns="0" bIns="0" rtlCol="0" anchor="t">
            <a:noAutofit/>
          </a:bodyPr>
          <a:lstStyle/>
          <a:p>
            <a:pPr>
              <a:lnSpc>
                <a:spcPts val="5205"/>
              </a:lnSpc>
            </a:pPr>
            <a:r>
              <a:rPr lang="en-US" sz="2330" spc="248" dirty="0" err="1">
                <a:solidFill>
                  <a:srgbClr val="000000"/>
                </a:solidFill>
                <a:latin typeface="MS Mincho" panose="02020609040205080304" charset="-128"/>
                <a:ea typeface="MS Mincho" panose="02020609040205080304" charset="-128"/>
              </a:rPr>
              <a:t>人と水</a:t>
            </a:r>
            <a:endParaRPr lang="en-US" sz="2330" spc="248" dirty="0">
              <a:solidFill>
                <a:srgbClr val="000000"/>
              </a:solidFill>
              <a:latin typeface="MS Mincho" panose="02020609040205080304" charset="-128"/>
              <a:ea typeface="MS Mincho" panose="02020609040205080304" charset="-128"/>
            </a:endParaRPr>
          </a:p>
          <a:p>
            <a:pPr>
              <a:lnSpc>
                <a:spcPts val="4250"/>
              </a:lnSpc>
            </a:pPr>
            <a:r>
              <a:rPr lang="en-US" sz="1905" spc="81" dirty="0" err="1" smtClean="0">
                <a:solidFill>
                  <a:srgbClr val="000000"/>
                </a:solidFill>
                <a:latin typeface="MS Mincho" panose="02020609040205080304" charset="-128"/>
                <a:ea typeface="MS Mincho" panose="02020609040205080304" charset="-128"/>
              </a:rPr>
              <a:t>日本人と水は切っても切れない縁で結ばれているのだ</a:t>
            </a:r>
            <a:r>
              <a:rPr lang="ja-JP" altLang="en-US" sz="1905" spc="81" dirty="0">
                <a:solidFill>
                  <a:srgbClr val="000000"/>
                </a:solidFill>
                <a:latin typeface="MS Mincho" panose="02020609040205080304" charset="-128"/>
                <a:ea typeface="MS Mincho" panose="02020609040205080304" charset="-128"/>
              </a:rPr>
              <a:t>。</a:t>
            </a:r>
            <a:r>
              <a:rPr lang="en-US" sz="1905" spc="81" dirty="0" smtClean="0">
                <a:solidFill>
                  <a:srgbClr val="000000"/>
                </a:solidFill>
                <a:latin typeface="MS Mincho" panose="02020609040205080304" charset="-128"/>
                <a:ea typeface="MS Mincho" panose="02020609040205080304" charset="-128"/>
              </a:rPr>
              <a:t>人間と水との深い関係は</a:t>
            </a:r>
            <a:r>
              <a:rPr lang="en-US" sz="1905" spc="81" dirty="0">
                <a:solidFill>
                  <a:srgbClr val="000000"/>
                </a:solidFill>
                <a:latin typeface="MS Mincho" panose="02020609040205080304" charset="-128"/>
                <a:ea typeface="MS Mincho" panose="02020609040205080304" charset="-128"/>
              </a:rPr>
              <a:t>、むろん、日本人に限ったことではない。</a:t>
            </a:r>
            <a:r>
              <a:rPr lang="en-US" sz="1905" spc="81" dirty="0" smtClean="0">
                <a:solidFill>
                  <a:srgbClr val="000000"/>
                </a:solidFill>
                <a:latin typeface="MS Mincho" panose="02020609040205080304" charset="-128"/>
                <a:ea typeface="MS Mincho" panose="02020609040205080304" charset="-128"/>
              </a:rPr>
              <a:t>人間は水なしでは生きてゆけず</a:t>
            </a:r>
            <a:r>
              <a:rPr lang="en-US" sz="1905" spc="81" dirty="0">
                <a:solidFill>
                  <a:srgbClr val="000000"/>
                </a:solidFill>
                <a:latin typeface="MS Mincho" panose="02020609040205080304" charset="-128"/>
                <a:ea typeface="MS Mincho" panose="02020609040205080304" charset="-128"/>
              </a:rPr>
              <a:t>、だからこそ人類の文明は例外なく大河のほとりに生まれ、育ったのである。</a:t>
            </a:r>
            <a:r>
              <a:rPr lang="en-US" sz="1905" spc="81" dirty="0" smtClean="0">
                <a:solidFill>
                  <a:srgbClr val="000000"/>
                </a:solidFill>
                <a:latin typeface="MS Mincho" panose="02020609040205080304" charset="-128"/>
                <a:ea typeface="MS Mincho" panose="02020609040205080304" charset="-128"/>
              </a:rPr>
              <a:t>しかし</a:t>
            </a:r>
            <a:r>
              <a:rPr lang="en-US" sz="1905" spc="81" dirty="0">
                <a:solidFill>
                  <a:srgbClr val="000000"/>
                </a:solidFill>
                <a:latin typeface="MS Mincho" panose="02020609040205080304" charset="-128"/>
                <a:ea typeface="MS Mincho" panose="02020609040205080304" charset="-128"/>
              </a:rPr>
              <a:t>、多くの⺠族のなかでも、とくに日本人は水に親しみ、</a:t>
            </a:r>
            <a:r>
              <a:rPr lang="en-US" sz="1905" spc="81" dirty="0">
                <a:solidFill>
                  <a:srgbClr val="000000"/>
                </a:solidFill>
                <a:latin typeface="MS Mincho" panose="02020609040205080304" pitchFamily="49" charset="-128"/>
                <a:ea typeface="MS Mincho" panose="02020609040205080304" pitchFamily="49" charset="-128"/>
              </a:rPr>
              <a:t>水にされて暮らす⺠</a:t>
            </a:r>
            <a:r>
              <a:rPr lang="en-US" sz="1905" spc="81" dirty="0" smtClean="0">
                <a:solidFill>
                  <a:srgbClr val="000000"/>
                </a:solidFill>
                <a:latin typeface="MS Mincho" panose="02020609040205080304" pitchFamily="49" charset="-128"/>
                <a:ea typeface="MS Mincho" panose="02020609040205080304" pitchFamily="49" charset="-128"/>
              </a:rPr>
              <a:t>族だ</a:t>
            </a:r>
            <a:r>
              <a:rPr lang="en-US" sz="1905" spc="81" dirty="0" smtClean="0">
                <a:solidFill>
                  <a:srgbClr val="000000"/>
                </a:solidFill>
                <a:latin typeface="MS Mincho" panose="02020609040205080304" charset="-128"/>
                <a:ea typeface="MS Mincho" panose="02020609040205080304" charset="-128"/>
              </a:rPr>
              <a:t>といえるのではなかろうか</a:t>
            </a:r>
            <a:r>
              <a:rPr lang="en-US" sz="1905" spc="81" dirty="0">
                <a:solidFill>
                  <a:srgbClr val="000000"/>
                </a:solidFill>
                <a:latin typeface="MS Mincho" panose="02020609040205080304" charset="-128"/>
                <a:ea typeface="MS Mincho" panose="02020609040205080304" charset="-128"/>
              </a:rPr>
              <a:t>。そもそも日本は海に「っていた国」</a:t>
            </a:r>
            <a:r>
              <a:rPr lang="en-US" sz="1905" spc="81" dirty="0" smtClean="0">
                <a:solidFill>
                  <a:srgbClr val="000000"/>
                </a:solidFill>
                <a:latin typeface="MS Mincho" panose="02020609040205080304" charset="-128"/>
                <a:ea typeface="MS Mincho" panose="02020609040205080304" charset="-128"/>
              </a:rPr>
              <a:t>であった</a:t>
            </a:r>
            <a:r>
              <a:rPr lang="en-US" sz="1905" spc="81" dirty="0">
                <a:solidFill>
                  <a:srgbClr val="000000"/>
                </a:solidFill>
                <a:latin typeface="MS Mincho" panose="02020609040205080304" charset="-128"/>
                <a:ea typeface="MS Mincho" panose="02020609040205080304" charset="-128"/>
              </a:rPr>
              <a:t>。</a:t>
            </a:r>
          </a:p>
        </p:txBody>
      </p:sp>
      <p:sp>
        <p:nvSpPr>
          <p:cNvPr id="10" name="TextBox 10"/>
          <p:cNvSpPr txBox="1"/>
          <p:nvPr/>
        </p:nvSpPr>
        <p:spPr>
          <a:xfrm>
            <a:off x="8573223" y="71478"/>
            <a:ext cx="2311400" cy="1218565"/>
          </a:xfrm>
          <a:prstGeom prst="rect">
            <a:avLst/>
          </a:prstGeom>
        </p:spPr>
        <p:txBody>
          <a:bodyPr lIns="0" tIns="0" rIns="0" bIns="0" rtlCol="0" anchor="t">
            <a:spAutoFit/>
          </a:bodyPr>
          <a:lstStyle/>
          <a:p>
            <a:pPr algn="ctr">
              <a:lnSpc>
                <a:spcPts val="9505"/>
              </a:lnSpc>
            </a:pPr>
            <a:endParaRPr lang="en-US" sz="4525" dirty="0">
              <a:solidFill>
                <a:srgbClr val="000000"/>
              </a:solidFill>
              <a:latin typeface="MS Mincho" panose="02020609040205080304" charset="-128"/>
              <a:ea typeface="MS Mincho" panose="02020609040205080304" charset="-128"/>
            </a:endParaRPr>
          </a:p>
        </p:txBody>
      </p:sp>
      <p:sp>
        <p:nvSpPr>
          <p:cNvPr id="11" name="TextBox 11"/>
          <p:cNvSpPr txBox="1"/>
          <p:nvPr/>
        </p:nvSpPr>
        <p:spPr>
          <a:xfrm>
            <a:off x="1109307" y="1519559"/>
            <a:ext cx="4871978" cy="1328420"/>
          </a:xfrm>
          <a:prstGeom prst="rect">
            <a:avLst/>
          </a:prstGeom>
        </p:spPr>
        <p:txBody>
          <a:bodyPr wrap="square" lIns="0" tIns="0" rIns="0" bIns="0" rtlCol="0" anchor="t">
            <a:spAutoFit/>
          </a:bodyPr>
          <a:lstStyle/>
          <a:p>
            <a:pPr marL="799465" lvl="1" indent="-399415" algn="just">
              <a:lnSpc>
                <a:spcPts val="5180"/>
              </a:lnSpc>
              <a:buFont typeface="Arial" panose="020B0604020202020204"/>
              <a:buChar char="•"/>
            </a:pPr>
            <a:r>
              <a:rPr lang="en-US" sz="2465" dirty="0" err="1">
                <a:solidFill>
                  <a:srgbClr val="62A6E2"/>
                </a:solidFill>
                <a:latin typeface="MS Mincho" panose="02020609040205080304" charset="-128"/>
                <a:ea typeface="MS Mincho" panose="02020609040205080304" charset="-128"/>
              </a:rPr>
              <a:t>古池やこむ水のをと</a:t>
            </a:r>
            <a:r>
              <a:rPr lang="en-US" sz="2465" dirty="0">
                <a:solidFill>
                  <a:srgbClr val="62A6E2"/>
                </a:solidFill>
                <a:latin typeface="MS Mincho" panose="02020609040205080304" charset="-128"/>
                <a:ea typeface="MS Mincho" panose="02020609040205080304" charset="-128"/>
              </a:rPr>
              <a:t>   </a:t>
            </a:r>
            <a:r>
              <a:rPr lang="en-US" sz="2465" dirty="0" err="1">
                <a:solidFill>
                  <a:srgbClr val="62A6E2"/>
                </a:solidFill>
                <a:latin typeface="MS Mincho" panose="02020609040205080304" charset="-128"/>
                <a:ea typeface="MS Mincho" panose="02020609040205080304" charset="-128"/>
              </a:rPr>
              <a:t>芭蕉</a:t>
            </a:r>
            <a:endParaRPr lang="en-US" sz="2465" dirty="0">
              <a:solidFill>
                <a:srgbClr val="62A6E2"/>
              </a:solidFill>
              <a:latin typeface="MS Mincho" panose="02020609040205080304" charset="-128"/>
              <a:ea typeface="MS Mincho" panose="02020609040205080304" charset="-128"/>
            </a:endParaRPr>
          </a:p>
          <a:p>
            <a:pPr marL="799465" lvl="1" indent="-399415" algn="just">
              <a:lnSpc>
                <a:spcPts val="5180"/>
              </a:lnSpc>
              <a:buFont typeface="Arial" panose="020B0604020202020204"/>
              <a:buChar char="•"/>
            </a:pPr>
            <a:r>
              <a:rPr lang="en-US" sz="2465" dirty="0" err="1">
                <a:solidFill>
                  <a:srgbClr val="62A6E2"/>
                </a:solidFill>
                <a:latin typeface="MS Mincho" panose="02020609040205080304" charset="-128"/>
                <a:ea typeface="MS Mincho" panose="02020609040205080304" charset="-128"/>
              </a:rPr>
              <a:t>春の海のたりのたり</a:t>
            </a:r>
            <a:r>
              <a:rPr lang="en-US" sz="2465" dirty="0">
                <a:solidFill>
                  <a:srgbClr val="62A6E2"/>
                </a:solidFill>
                <a:latin typeface="MS Mincho" panose="02020609040205080304" charset="-128"/>
                <a:ea typeface="MS Mincho" panose="02020609040205080304" charset="-128"/>
              </a:rPr>
              <a:t> </a:t>
            </a:r>
            <a:r>
              <a:rPr lang="en-US" sz="2465" dirty="0" err="1">
                <a:solidFill>
                  <a:srgbClr val="62A6E2"/>
                </a:solidFill>
                <a:latin typeface="MS Mincho" panose="02020609040205080304" charset="-128"/>
                <a:ea typeface="MS Mincho" panose="02020609040205080304" charset="-128"/>
              </a:rPr>
              <a:t>蕪村</a:t>
            </a:r>
            <a:endParaRPr lang="en-US" sz="2465" dirty="0">
              <a:solidFill>
                <a:srgbClr val="62A6E2"/>
              </a:solidFill>
              <a:latin typeface="MS Mincho" panose="02020609040205080304" charset="-128"/>
              <a:ea typeface="MS Mincho" panose="02020609040205080304" charset="-128"/>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4655" y="375285"/>
            <a:ext cx="11162665" cy="953770"/>
          </a:xfrm>
        </p:spPr>
        <p:txBody>
          <a:bodyPr>
            <a:normAutofit/>
          </a:bodyPr>
          <a:lstStyle/>
          <a:p>
            <a:r>
              <a:rPr lang="ja-JP" altLang="en-US"/>
              <a:t>芭蕉と蕪村</a:t>
            </a:r>
          </a:p>
        </p:txBody>
      </p:sp>
      <p:sp>
        <p:nvSpPr>
          <p:cNvPr id="3" name="内容占位符 2"/>
          <p:cNvSpPr>
            <a:spLocks noGrp="1"/>
          </p:cNvSpPr>
          <p:nvPr>
            <p:ph idx="1"/>
          </p:nvPr>
        </p:nvSpPr>
        <p:spPr>
          <a:xfrm>
            <a:off x="304800" y="1066800"/>
            <a:ext cx="10791860" cy="4886343"/>
          </a:xfrm>
        </p:spPr>
        <p:txBody>
          <a:bodyPr>
            <a:normAutofit fontScale="77500" lnSpcReduction="20000"/>
          </a:bodyPr>
          <a:lstStyle/>
          <a:p>
            <a:r>
              <a:rPr lang="zh-CN" altLang="en-US" b="1" dirty="0"/>
              <a:t>古池やこむ水のをと</a:t>
            </a:r>
            <a:r>
              <a:rPr lang="zh-CN" altLang="en-US" dirty="0"/>
              <a:t>　　</a:t>
            </a:r>
          </a:p>
          <a:p>
            <a:pPr marL="0" indent="0">
              <a:buNone/>
            </a:pPr>
            <a:r>
              <a:rPr lang="zh-CN" altLang="en-US" dirty="0"/>
              <a:t>　芭蕉</a:t>
            </a:r>
            <a:r>
              <a:rPr lang="zh-CN" altLang="en-US" dirty="0" smtClean="0"/>
              <a:t>[松</a:t>
            </a:r>
            <a:r>
              <a:rPr lang="zh-CN" altLang="en-US" dirty="0"/>
              <a:t>尾 芭蕉：（1644年 - 1694年11月28日</a:t>
            </a:r>
            <a:r>
              <a:rPr lang="zh-CN" altLang="en-US" dirty="0" smtClean="0"/>
              <a:t>）は</a:t>
            </a:r>
            <a:r>
              <a:rPr lang="zh-CN" altLang="en-US" dirty="0"/>
              <a:t>、江戸時代前期の俳諧師(はいかいし)。伊賀国阿拝郡（現在の三重県伊賀市）出身。俳号としては初め宗房（そうぼう）を、次いで桃青(とうせい)、芭蕉（はせを）と改めた。]</a:t>
            </a:r>
          </a:p>
          <a:p>
            <a:r>
              <a:rPr lang="zh-CN" altLang="en-US" b="1" dirty="0"/>
              <a:t>春の海のたりのたり   </a:t>
            </a:r>
            <a:r>
              <a:rPr lang="zh-CN" altLang="en-US" dirty="0"/>
              <a:t>  </a:t>
            </a:r>
          </a:p>
          <a:p>
            <a:pPr marL="0" indent="0">
              <a:buNone/>
            </a:pPr>
            <a:r>
              <a:rPr lang="zh-CN" altLang="en-US" dirty="0"/>
              <a:t>蕪村</a:t>
            </a:r>
            <a:r>
              <a:rPr lang="zh-CN" altLang="en-US" dirty="0" smtClean="0"/>
              <a:t>[与</a:t>
            </a:r>
            <a:r>
              <a:rPr lang="zh-CN" altLang="en-US" dirty="0"/>
              <a:t>謝 蕪</a:t>
            </a:r>
            <a:r>
              <a:rPr lang="zh-CN" altLang="en-US" dirty="0" smtClean="0"/>
              <a:t>村は</a:t>
            </a:r>
            <a:r>
              <a:rPr lang="zh-CN" altLang="en-US" dirty="0"/>
              <a:t>、江戸時代中期の日本の俳人、文人画(ぶんじんが)（南画）家。「蕪村」とは中国の詩人陶淵明の詩『帰去来辞』に由来すると考えられている。俳号は蕪村以外では「宰鳥(さいちょう)」「夜半亭(やはんてい)（二世）」があり、画号は「春星(しゅんせい)」「謝寅（しゃいん）」など複数ある。]</a:t>
            </a: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230501" y="-1066473"/>
            <a:ext cx="12653001" cy="2001475"/>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459930" y="5876249"/>
            <a:ext cx="12882431" cy="2037766"/>
          </a:xfrm>
          <a:prstGeom prst="rect">
            <a:avLst/>
          </a:prstGeom>
        </p:spPr>
      </p:pic>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5400000">
            <a:off x="-4238300" y="2239410"/>
            <a:ext cx="8503155" cy="1345045"/>
          </a:xfrm>
          <a:prstGeom prst="rect">
            <a:avLst/>
          </a:prstGeom>
        </p:spPr>
      </p:pic>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5400000">
            <a:off x="7628669" y="2775021"/>
            <a:ext cx="9126661" cy="1443672"/>
          </a:xfrm>
          <a:prstGeom prst="rect">
            <a:avLst/>
          </a:prstGeom>
        </p:spPr>
      </p:pic>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659245" y="-723111"/>
            <a:ext cx="14249403" cy="1658113"/>
          </a:xfrm>
          <a:prstGeom prst="rect">
            <a:avLst/>
          </a:prstGeom>
        </p:spPr>
      </p:pic>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8056551" y="386033"/>
            <a:ext cx="299767" cy="299767"/>
          </a:xfrm>
          <a:prstGeom prst="rect">
            <a:avLst/>
          </a:prstGeom>
        </p:spPr>
      </p:pic>
      <p:pic>
        <p:nvPicPr>
          <p:cNvPr id="8" name="Picture 8"/>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950999" y="1108959"/>
            <a:ext cx="1325417" cy="5440146"/>
          </a:xfrm>
          <a:prstGeom prst="rect">
            <a:avLst/>
          </a:prstGeom>
        </p:spPr>
      </p:pic>
      <p:pic>
        <p:nvPicPr>
          <p:cNvPr id="9" name="Picture 9"/>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3188335" y="4140200"/>
            <a:ext cx="8499475" cy="2718435"/>
          </a:xfrm>
          <a:prstGeom prst="rect">
            <a:avLst/>
          </a:prstGeom>
        </p:spPr>
      </p:pic>
      <p:pic>
        <p:nvPicPr>
          <p:cNvPr id="10" name="Picture 10"/>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3364865" y="1788160"/>
            <a:ext cx="8405495" cy="2148205"/>
          </a:xfrm>
          <a:prstGeom prst="rect">
            <a:avLst/>
          </a:prstGeom>
        </p:spPr>
      </p:pic>
      <p:sp>
        <p:nvSpPr>
          <p:cNvPr id="11" name="TextBox 11"/>
          <p:cNvSpPr txBox="1"/>
          <p:nvPr/>
        </p:nvSpPr>
        <p:spPr>
          <a:xfrm>
            <a:off x="2995295" y="-109855"/>
            <a:ext cx="3291205" cy="1218565"/>
          </a:xfrm>
          <a:prstGeom prst="rect">
            <a:avLst/>
          </a:prstGeom>
        </p:spPr>
        <p:txBody>
          <a:bodyPr wrap="square" lIns="0" tIns="0" rIns="0" bIns="0" rtlCol="0" anchor="t">
            <a:spAutoFit/>
          </a:bodyPr>
          <a:lstStyle/>
          <a:p>
            <a:pPr algn="ctr">
              <a:lnSpc>
                <a:spcPts val="9505"/>
              </a:lnSpc>
            </a:pPr>
            <a:r>
              <a:rPr lang="en-US" sz="4525" dirty="0" err="1">
                <a:solidFill>
                  <a:srgbClr val="000000"/>
                </a:solidFill>
                <a:latin typeface="MS Mincho" panose="02020609040205080304" charset="-128"/>
                <a:ea typeface="MS Mincho" panose="02020609040205080304" charset="-128"/>
              </a:rPr>
              <a:t>日本と水</a:t>
            </a:r>
            <a:endParaRPr lang="en-US" sz="4525" dirty="0">
              <a:solidFill>
                <a:srgbClr val="000000"/>
              </a:solidFill>
              <a:latin typeface="MS Mincho" panose="02020609040205080304" charset="-128"/>
              <a:ea typeface="MS Mincho" panose="02020609040205080304" charset="-128"/>
            </a:endParaRPr>
          </a:p>
        </p:txBody>
      </p:sp>
      <p:sp>
        <p:nvSpPr>
          <p:cNvPr id="12" name="TextBox 12"/>
          <p:cNvSpPr txBox="1"/>
          <p:nvPr/>
        </p:nvSpPr>
        <p:spPr>
          <a:xfrm>
            <a:off x="1021483" y="5690714"/>
            <a:ext cx="1254933" cy="508635"/>
          </a:xfrm>
          <a:prstGeom prst="rect">
            <a:avLst/>
          </a:prstGeom>
        </p:spPr>
        <p:txBody>
          <a:bodyPr lIns="0" tIns="0" rIns="0" bIns="0" rtlCol="0" anchor="t">
            <a:spAutoFit/>
          </a:bodyPr>
          <a:lstStyle/>
          <a:p>
            <a:pPr algn="ctr">
              <a:lnSpc>
                <a:spcPts val="3970"/>
              </a:lnSpc>
              <a:spcBef>
                <a:spcPct val="0"/>
              </a:spcBef>
            </a:pPr>
            <a:r>
              <a:rPr lang="en-US" sz="1890" dirty="0" err="1">
                <a:solidFill>
                  <a:srgbClr val="000000"/>
                </a:solidFill>
                <a:latin typeface="MS Mincho" panose="02020609040205080304" charset="-128"/>
                <a:ea typeface="MS Mincho" panose="02020609040205080304" charset="-128"/>
              </a:rPr>
              <a:t>湿潤な国</a:t>
            </a:r>
            <a:endParaRPr lang="en-US" sz="1890" dirty="0">
              <a:solidFill>
                <a:srgbClr val="000000"/>
              </a:solidFill>
              <a:latin typeface="MS Mincho" panose="02020609040205080304" charset="-128"/>
              <a:ea typeface="MS Mincho" panose="02020609040205080304" charset="-128"/>
            </a:endParaRPr>
          </a:p>
        </p:txBody>
      </p:sp>
      <p:sp>
        <p:nvSpPr>
          <p:cNvPr id="13" name="TextBox 13"/>
          <p:cNvSpPr txBox="1"/>
          <p:nvPr/>
        </p:nvSpPr>
        <p:spPr>
          <a:xfrm>
            <a:off x="1052069" y="2676661"/>
            <a:ext cx="1118333" cy="580390"/>
          </a:xfrm>
          <a:prstGeom prst="rect">
            <a:avLst/>
          </a:prstGeom>
        </p:spPr>
        <p:txBody>
          <a:bodyPr lIns="0" tIns="0" rIns="0" bIns="0" rtlCol="0" anchor="t">
            <a:spAutoFit/>
          </a:bodyPr>
          <a:lstStyle/>
          <a:p>
            <a:pPr algn="ctr">
              <a:lnSpc>
                <a:spcPct val="100000"/>
              </a:lnSpc>
              <a:spcBef>
                <a:spcPct val="0"/>
              </a:spcBef>
            </a:pPr>
            <a:r>
              <a:rPr lang="en-US" sz="1890" dirty="0" err="1">
                <a:solidFill>
                  <a:srgbClr val="000000"/>
                </a:solidFill>
                <a:latin typeface="MS Mincho" panose="02020609040205080304" charset="-128"/>
                <a:ea typeface="MS Mincho" panose="02020609040205080304" charset="-128"/>
              </a:rPr>
              <a:t>日本人は"水の</a:t>
            </a:r>
            <a:r>
              <a:rPr lang="en-US" sz="1890" dirty="0">
                <a:solidFill>
                  <a:srgbClr val="000000"/>
                </a:solidFill>
                <a:latin typeface="MS Mincho" panose="02020609040205080304" charset="-128"/>
                <a:ea typeface="MS Mincho" panose="02020609040205080304" charset="-128"/>
              </a:rPr>
              <a:t>⺠"</a:t>
            </a:r>
          </a:p>
        </p:txBody>
      </p:sp>
      <p:sp>
        <p:nvSpPr>
          <p:cNvPr id="14" name="TextBox 14"/>
          <p:cNvSpPr txBox="1"/>
          <p:nvPr/>
        </p:nvSpPr>
        <p:spPr>
          <a:xfrm>
            <a:off x="1074490" y="3953650"/>
            <a:ext cx="1148918" cy="871220"/>
          </a:xfrm>
          <a:prstGeom prst="rect">
            <a:avLst/>
          </a:prstGeom>
        </p:spPr>
        <p:txBody>
          <a:bodyPr lIns="0" tIns="0" rIns="0" bIns="0" rtlCol="0" anchor="t">
            <a:spAutoFit/>
          </a:bodyPr>
          <a:lstStyle/>
          <a:p>
            <a:pPr algn="ctr">
              <a:lnSpc>
                <a:spcPct val="100000"/>
              </a:lnSpc>
              <a:spcBef>
                <a:spcPct val="0"/>
              </a:spcBef>
            </a:pPr>
            <a:r>
              <a:rPr lang="en-US" sz="1890" dirty="0" err="1">
                <a:solidFill>
                  <a:srgbClr val="000000"/>
                </a:solidFill>
                <a:latin typeface="MS Mincho" panose="02020609040205080304" charset="-128"/>
                <a:ea typeface="MS Mincho" panose="02020609040205080304" charset="-128"/>
              </a:rPr>
              <a:t>生の水をそのまま飲める</a:t>
            </a:r>
            <a:endParaRPr lang="en-US" sz="1890" dirty="0">
              <a:solidFill>
                <a:srgbClr val="000000"/>
              </a:solidFill>
              <a:latin typeface="MS Mincho" panose="02020609040205080304" charset="-128"/>
              <a:ea typeface="MS Mincho" panose="02020609040205080304" charset="-128"/>
            </a:endParaRPr>
          </a:p>
        </p:txBody>
      </p:sp>
      <p:sp>
        <p:nvSpPr>
          <p:cNvPr id="15" name="TextBox 15"/>
          <p:cNvSpPr txBox="1"/>
          <p:nvPr/>
        </p:nvSpPr>
        <p:spPr>
          <a:xfrm>
            <a:off x="1021483" y="1602587"/>
            <a:ext cx="1254933" cy="508635"/>
          </a:xfrm>
          <a:prstGeom prst="rect">
            <a:avLst/>
          </a:prstGeom>
        </p:spPr>
        <p:txBody>
          <a:bodyPr lIns="0" tIns="0" rIns="0" bIns="0" rtlCol="0" anchor="t">
            <a:spAutoFit/>
          </a:bodyPr>
          <a:lstStyle/>
          <a:p>
            <a:pPr algn="ctr">
              <a:lnSpc>
                <a:spcPts val="3970"/>
              </a:lnSpc>
              <a:spcBef>
                <a:spcPct val="0"/>
              </a:spcBef>
            </a:pPr>
            <a:r>
              <a:rPr lang="en-US" sz="1890" dirty="0" err="1">
                <a:solidFill>
                  <a:srgbClr val="000000"/>
                </a:solidFill>
                <a:latin typeface="MS Mincho" panose="02020609040205080304" charset="-128"/>
                <a:ea typeface="MS Mincho" panose="02020609040205080304" charset="-128"/>
              </a:rPr>
              <a:t>特徴</a:t>
            </a:r>
            <a:endParaRPr lang="en-US" sz="1890" dirty="0">
              <a:solidFill>
                <a:srgbClr val="000000"/>
              </a:solidFill>
              <a:latin typeface="MS Mincho" panose="02020609040205080304" charset="-128"/>
              <a:ea typeface="MS Mincho" panose="02020609040205080304" charset="-128"/>
            </a:endParaRPr>
          </a:p>
        </p:txBody>
      </p:sp>
      <p:sp>
        <p:nvSpPr>
          <p:cNvPr id="16" name="TextBox 16"/>
          <p:cNvSpPr txBox="1"/>
          <p:nvPr/>
        </p:nvSpPr>
        <p:spPr>
          <a:xfrm>
            <a:off x="3839845" y="2202815"/>
            <a:ext cx="6050280" cy="1720850"/>
          </a:xfrm>
          <a:prstGeom prst="rect">
            <a:avLst/>
          </a:prstGeom>
        </p:spPr>
        <p:txBody>
          <a:bodyPr lIns="0" tIns="0" rIns="0" bIns="0" rtlCol="0" anchor="t">
            <a:noAutofit/>
          </a:bodyPr>
          <a:lstStyle/>
          <a:p>
            <a:pPr marL="612140" lvl="1" indent="-306070">
              <a:lnSpc>
                <a:spcPts val="3970"/>
              </a:lnSpc>
              <a:buFont typeface="Arial" panose="020B0604020202020204"/>
              <a:buChar char="•"/>
            </a:pPr>
            <a:r>
              <a:rPr lang="en-US" sz="1890" dirty="0" err="1">
                <a:solidFill>
                  <a:srgbClr val="000000"/>
                </a:solidFill>
                <a:latin typeface="MS Mincho" panose="02020609040205080304" charset="-128"/>
                <a:ea typeface="MS Mincho" panose="02020609040205080304" charset="-128"/>
              </a:rPr>
              <a:t>日本の水</a:t>
            </a:r>
            <a:endParaRPr lang="en-US" sz="1890" dirty="0">
              <a:solidFill>
                <a:srgbClr val="000000"/>
              </a:solidFill>
              <a:latin typeface="MS Mincho" panose="02020609040205080304" charset="-128"/>
              <a:ea typeface="MS Mincho" panose="02020609040205080304" charset="-128"/>
            </a:endParaRPr>
          </a:p>
          <a:p>
            <a:pPr>
              <a:lnSpc>
                <a:spcPts val="3970"/>
              </a:lnSpc>
              <a:spcBef>
                <a:spcPct val="0"/>
              </a:spcBef>
            </a:pPr>
            <a:r>
              <a:rPr lang="en-US" sz="1890" dirty="0">
                <a:solidFill>
                  <a:srgbClr val="000000"/>
                </a:solidFill>
                <a:latin typeface="MS Mincho" panose="02020609040205080304" charset="-128"/>
                <a:ea typeface="MS Mincho" panose="02020609040205080304" charset="-128"/>
              </a:rPr>
              <a:t>　</a:t>
            </a:r>
            <a:r>
              <a:rPr lang="en-US" sz="1890" dirty="0" err="1">
                <a:solidFill>
                  <a:srgbClr val="000000"/>
                </a:solidFill>
                <a:latin typeface="MS Mincho" panose="02020609040205080304" charset="-128"/>
                <a:ea typeface="MS Mincho" panose="02020609040205080304" charset="-128"/>
              </a:rPr>
              <a:t>日本の地下水は、地下にとどまっている期間が短く、</a:t>
            </a:r>
            <a:r>
              <a:rPr lang="en-US" sz="1890" dirty="0" err="1" smtClean="0">
                <a:solidFill>
                  <a:srgbClr val="000000"/>
                </a:solidFill>
                <a:latin typeface="MS Mincho" panose="02020609040205080304" charset="-128"/>
                <a:ea typeface="MS Mincho" panose="02020609040205080304" charset="-128"/>
              </a:rPr>
              <a:t>地中のミネラル分の影響が少ないため軟水が多い</a:t>
            </a:r>
            <a:r>
              <a:rPr lang="en-US" sz="1890" dirty="0" smtClean="0">
                <a:solidFill>
                  <a:srgbClr val="000000"/>
                </a:solidFill>
                <a:latin typeface="MS Mincho" panose="02020609040205080304" charset="-128"/>
                <a:ea typeface="MS Mincho" panose="02020609040205080304" charset="-128"/>
              </a:rPr>
              <a:t>。</a:t>
            </a:r>
            <a:endParaRPr lang="en-US" sz="1890" dirty="0">
              <a:solidFill>
                <a:srgbClr val="000000"/>
              </a:solidFill>
              <a:latin typeface="MS Mincho" panose="02020609040205080304" charset="-128"/>
              <a:ea typeface="MS Mincho" panose="02020609040205080304" charset="-128"/>
            </a:endParaRPr>
          </a:p>
        </p:txBody>
      </p:sp>
      <p:sp>
        <p:nvSpPr>
          <p:cNvPr id="17" name="TextBox 17"/>
          <p:cNvSpPr txBox="1"/>
          <p:nvPr/>
        </p:nvSpPr>
        <p:spPr>
          <a:xfrm>
            <a:off x="3436620" y="4424680"/>
            <a:ext cx="8102600" cy="2041525"/>
          </a:xfrm>
          <a:prstGeom prst="rect">
            <a:avLst/>
          </a:prstGeom>
        </p:spPr>
        <p:txBody>
          <a:bodyPr wrap="square" lIns="0" tIns="0" rIns="0" bIns="0" rtlCol="0" anchor="t">
            <a:spAutoFit/>
          </a:bodyPr>
          <a:lstStyle/>
          <a:p>
            <a:pPr marL="614045" lvl="1" indent="-307340">
              <a:lnSpc>
                <a:spcPts val="3980"/>
              </a:lnSpc>
              <a:buFont typeface="Arial" panose="020B0604020202020204"/>
              <a:buChar char="•"/>
            </a:pPr>
            <a:r>
              <a:rPr lang="en-US" sz="1895" dirty="0" err="1">
                <a:solidFill>
                  <a:srgbClr val="000000"/>
                </a:solidFill>
                <a:latin typeface="MS Mincho" panose="02020609040205080304" charset="-128"/>
                <a:ea typeface="MS Mincho" panose="02020609040205080304" charset="-128"/>
              </a:rPr>
              <a:t>ヨーロッパなどの大陸の水</a:t>
            </a:r>
            <a:endParaRPr lang="en-US" sz="1895" dirty="0">
              <a:solidFill>
                <a:srgbClr val="000000"/>
              </a:solidFill>
              <a:latin typeface="MS Mincho" panose="02020609040205080304" charset="-128"/>
              <a:ea typeface="MS Mincho" panose="02020609040205080304" charset="-128"/>
            </a:endParaRPr>
          </a:p>
          <a:p>
            <a:pPr>
              <a:lnSpc>
                <a:spcPts val="3980"/>
              </a:lnSpc>
              <a:spcBef>
                <a:spcPct val="0"/>
              </a:spcBef>
            </a:pPr>
            <a:r>
              <a:rPr lang="en-US" sz="1895" dirty="0">
                <a:solidFill>
                  <a:srgbClr val="000000"/>
                </a:solidFill>
                <a:latin typeface="MS Mincho" panose="02020609040205080304" charset="-128"/>
                <a:ea typeface="MS Mincho" panose="02020609040205080304" charset="-128"/>
              </a:rPr>
              <a:t>　石灰岩が多い上に、地下の滞留期間が長いために、ミネラルが溶けすぎてしまい硬水となって、硬度200～300以上という水もあるほどで、軟水になれている日本人はお腹を壊して下痢をする。</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1461" y="190477"/>
            <a:ext cx="10972800" cy="868345"/>
          </a:xfrm>
        </p:spPr>
        <p:txBody>
          <a:bodyPr>
            <a:normAutofit/>
          </a:bodyPr>
          <a:lstStyle/>
          <a:p>
            <a:pPr algn="l"/>
            <a:r>
              <a:rPr lang="ja-JP" altLang="en-US" sz="3735" dirty="0" smtClean="0"/>
              <a:t> 　　　授業の流れ</a:t>
            </a:r>
            <a:endParaRPr lang="zh-CN" altLang="en-US" sz="3735" dirty="0"/>
          </a:p>
        </p:txBody>
      </p:sp>
      <p:pic>
        <p:nvPicPr>
          <p:cNvPr id="9" name="内容占位符 8" descr="捕获.PNG"/>
          <p:cNvPicPr>
            <a:picLocks noGrp="1" noChangeAspect="1"/>
          </p:cNvPicPr>
          <p:nvPr>
            <p:ph idx="1"/>
          </p:nvPr>
        </p:nvPicPr>
        <p:blipFill>
          <a:blip r:embed="rId3"/>
          <a:srcRect l="240" t="474" r="524"/>
          <a:stretch>
            <a:fillRect/>
          </a:stretch>
        </p:blipFill>
        <p:spPr>
          <a:xfrm>
            <a:off x="219075" y="1086485"/>
            <a:ext cx="11544300" cy="5861050"/>
          </a:xfrm>
        </p:spPr>
      </p:pic>
      <p:pic>
        <p:nvPicPr>
          <p:cNvPr id="4" name="图片 3"/>
          <p:cNvPicPr/>
          <p:nvPr>
            <p:custDataLst>
              <p:tags r:id="rId1"/>
            </p:custDataLst>
          </p:nvPr>
        </p:nvPicPr>
        <p:blipFill>
          <a:blip r:embed="rId4" r:link="rId5" cstate="print">
            <a:extLst>
              <a:ext uri="{28A0092B-C50C-407E-A947-70E740481C1C}">
                <a14:useLocalDpi xmlns:a14="http://schemas.microsoft.com/office/drawing/2010/main" val="0"/>
              </a:ext>
            </a:extLst>
          </a:blip>
          <a:stretch>
            <a:fillRect/>
          </a:stretch>
        </p:blipFill>
        <p:spPr>
          <a:xfrm>
            <a:off x="-85090" y="86423"/>
            <a:ext cx="1620202" cy="972121"/>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230501" y="-1066473"/>
            <a:ext cx="12653001" cy="2001475"/>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459930" y="5876249"/>
            <a:ext cx="12882431" cy="2037766"/>
          </a:xfrm>
          <a:prstGeom prst="rect">
            <a:avLst/>
          </a:prstGeom>
        </p:spPr>
      </p:pic>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5400000">
            <a:off x="-4238300" y="2239410"/>
            <a:ext cx="8503155" cy="1345045"/>
          </a:xfrm>
          <a:prstGeom prst="rect">
            <a:avLst/>
          </a:prstGeom>
        </p:spPr>
      </p:pic>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5400000">
            <a:off x="7628669" y="2775021"/>
            <a:ext cx="9126661" cy="1443672"/>
          </a:xfrm>
          <a:prstGeom prst="rect">
            <a:avLst/>
          </a:prstGeom>
        </p:spPr>
      </p:pic>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659245" y="-723111"/>
            <a:ext cx="14249403" cy="1658113"/>
          </a:xfrm>
          <a:prstGeom prst="rect">
            <a:avLst/>
          </a:prstGeom>
        </p:spPr>
      </p:pic>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8056551" y="386033"/>
            <a:ext cx="299767" cy="299767"/>
          </a:xfrm>
          <a:prstGeom prst="rect">
            <a:avLst/>
          </a:prstGeom>
        </p:spPr>
      </p:pic>
      <p:pic>
        <p:nvPicPr>
          <p:cNvPr id="8" name="Picture 8"/>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846863" y="1860647"/>
            <a:ext cx="9885383" cy="3867656"/>
          </a:xfrm>
          <a:prstGeom prst="rect">
            <a:avLst/>
          </a:prstGeom>
        </p:spPr>
      </p:pic>
      <p:sp>
        <p:nvSpPr>
          <p:cNvPr id="9" name="TextBox 9"/>
          <p:cNvSpPr txBox="1"/>
          <p:nvPr/>
        </p:nvSpPr>
        <p:spPr>
          <a:xfrm>
            <a:off x="2336165" y="2512060"/>
            <a:ext cx="8009255" cy="2977515"/>
          </a:xfrm>
          <a:prstGeom prst="rect">
            <a:avLst/>
          </a:prstGeom>
        </p:spPr>
        <p:txBody>
          <a:bodyPr lIns="0" tIns="0" rIns="0" bIns="0" rtlCol="0" anchor="t">
            <a:noAutofit/>
          </a:bodyPr>
          <a:lstStyle/>
          <a:p>
            <a:pPr marL="752475" lvl="1" indent="-376555">
              <a:lnSpc>
                <a:spcPts val="5820"/>
              </a:lnSpc>
              <a:buFont typeface="Arial" panose="020B0604020202020204"/>
              <a:buChar char="•"/>
            </a:pPr>
            <a:r>
              <a:rPr lang="en-US" sz="2325" spc="202" dirty="0" err="1">
                <a:solidFill>
                  <a:srgbClr val="000000"/>
                </a:solidFill>
                <a:latin typeface="MS Mincho" panose="02020609040205080304" charset="-128"/>
                <a:ea typeface="MS Mincho" panose="02020609040205080304" charset="-128"/>
              </a:rPr>
              <a:t>水が料理においての区別</a:t>
            </a:r>
            <a:endParaRPr lang="en-US" sz="2325" spc="202" dirty="0">
              <a:solidFill>
                <a:srgbClr val="000000"/>
              </a:solidFill>
              <a:latin typeface="MS Mincho" panose="02020609040205080304" charset="-128"/>
              <a:ea typeface="MS Mincho" panose="02020609040205080304" charset="-128"/>
            </a:endParaRPr>
          </a:p>
          <a:p>
            <a:pPr>
              <a:lnSpc>
                <a:spcPts val="4820"/>
              </a:lnSpc>
            </a:pPr>
            <a:r>
              <a:rPr lang="en-US" sz="1925" spc="202" dirty="0">
                <a:solidFill>
                  <a:srgbClr val="000000"/>
                </a:solidFill>
                <a:latin typeface="MS Mincho" panose="02020609040205080304" charset="-128"/>
                <a:ea typeface="MS Mincho" panose="02020609040205080304" charset="-128"/>
              </a:rPr>
              <a:t>　</a:t>
            </a:r>
            <a:r>
              <a:rPr lang="en-US" sz="1925" spc="167" dirty="0">
                <a:solidFill>
                  <a:srgbClr val="000000"/>
                </a:solidFill>
                <a:latin typeface="MS Mincho" panose="02020609040205080304" charset="-128"/>
                <a:ea typeface="MS Mincho" panose="02020609040205080304" charset="-128"/>
              </a:rPr>
              <a:t>フランス料理では水を使うよりも、蒸すとか、油でいためたり、牛乳やワインを加えて煮たりすることが多くなる。日本料理では古くから水を使って煮物・汁物・ゆで物といった料理が多くある。</a:t>
            </a:r>
          </a:p>
        </p:txBody>
      </p:sp>
      <p:sp>
        <p:nvSpPr>
          <p:cNvPr id="10" name="TextBox 10"/>
          <p:cNvSpPr txBox="1"/>
          <p:nvPr/>
        </p:nvSpPr>
        <p:spPr>
          <a:xfrm>
            <a:off x="8573223" y="71478"/>
            <a:ext cx="2311400" cy="1218565"/>
          </a:xfrm>
          <a:prstGeom prst="rect">
            <a:avLst/>
          </a:prstGeom>
        </p:spPr>
        <p:txBody>
          <a:bodyPr lIns="0" tIns="0" rIns="0" bIns="0" rtlCol="0" anchor="t">
            <a:spAutoFit/>
          </a:bodyPr>
          <a:lstStyle/>
          <a:p>
            <a:pPr algn="ctr">
              <a:lnSpc>
                <a:spcPts val="9505"/>
              </a:lnSpc>
            </a:pPr>
            <a:r>
              <a:rPr lang="en-US" sz="4525" dirty="0" err="1">
                <a:solidFill>
                  <a:srgbClr val="000000"/>
                </a:solidFill>
                <a:latin typeface="MS Mincho" panose="02020609040205080304" charset="-128"/>
                <a:ea typeface="MS Mincho" panose="02020609040205080304" charset="-128"/>
              </a:rPr>
              <a:t>はしがき</a:t>
            </a:r>
            <a:endParaRPr lang="en-US" sz="4525" dirty="0">
              <a:solidFill>
                <a:srgbClr val="000000"/>
              </a:solidFill>
              <a:latin typeface="MS Mincho" panose="02020609040205080304" charset="-128"/>
              <a:ea typeface="MS Mincho" panose="02020609040205080304" charset="-128"/>
            </a:endParaRPr>
          </a:p>
        </p:txBody>
      </p:sp>
      <p:pic>
        <p:nvPicPr>
          <p:cNvPr id="11" name="Picture 11"/>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03501" y="-939473"/>
            <a:ext cx="12653001" cy="2001475"/>
          </a:xfrm>
          <a:prstGeom prst="rect">
            <a:avLst/>
          </a:prstGeom>
        </p:spPr>
      </p:pic>
      <p:pic>
        <p:nvPicPr>
          <p:cNvPr id="12" name="Picture 1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5400000">
            <a:off x="7755669" y="2902021"/>
            <a:ext cx="9126661" cy="1443672"/>
          </a:xfrm>
          <a:prstGeom prst="rect">
            <a:avLst/>
          </a:prstGeom>
        </p:spPr>
      </p:pic>
      <p:pic>
        <p:nvPicPr>
          <p:cNvPr id="13" name="Picture 1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532245" y="-596111"/>
            <a:ext cx="14249403" cy="1658113"/>
          </a:xfrm>
          <a:prstGeom prst="rect">
            <a:avLst/>
          </a:prstGeom>
        </p:spPr>
      </p:pic>
      <p:pic>
        <p:nvPicPr>
          <p:cNvPr id="14" name="Picture 1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8183551" y="513033"/>
            <a:ext cx="299767" cy="299767"/>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230501" y="-1066473"/>
            <a:ext cx="12653001" cy="2001475"/>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459930" y="5876249"/>
            <a:ext cx="12882431" cy="2037766"/>
          </a:xfrm>
          <a:prstGeom prst="rect">
            <a:avLst/>
          </a:prstGeom>
        </p:spPr>
      </p:pic>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5400000">
            <a:off x="-4238300" y="2239410"/>
            <a:ext cx="8503155" cy="1345045"/>
          </a:xfrm>
          <a:prstGeom prst="rect">
            <a:avLst/>
          </a:prstGeom>
        </p:spPr>
      </p:pic>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5400000">
            <a:off x="7628669" y="2775021"/>
            <a:ext cx="9126661" cy="1443672"/>
          </a:xfrm>
          <a:prstGeom prst="rect">
            <a:avLst/>
          </a:prstGeom>
        </p:spPr>
      </p:pic>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459930" y="-526720"/>
            <a:ext cx="14249403" cy="1658113"/>
          </a:xfrm>
          <a:prstGeom prst="rect">
            <a:avLst/>
          </a:prstGeom>
        </p:spPr>
      </p:pic>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8056551" y="386033"/>
            <a:ext cx="299767" cy="299767"/>
          </a:xfrm>
          <a:prstGeom prst="rect">
            <a:avLst/>
          </a:prstGeom>
        </p:spPr>
      </p:pic>
      <p:pic>
        <p:nvPicPr>
          <p:cNvPr id="8" name="Picture 8"/>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177165" y="1626870"/>
            <a:ext cx="11837670" cy="3740785"/>
          </a:xfrm>
          <a:prstGeom prst="rect">
            <a:avLst/>
          </a:prstGeom>
        </p:spPr>
      </p:pic>
      <p:sp>
        <p:nvSpPr>
          <p:cNvPr id="9" name="TextBox 9"/>
          <p:cNvSpPr txBox="1"/>
          <p:nvPr/>
        </p:nvSpPr>
        <p:spPr>
          <a:xfrm>
            <a:off x="8573223" y="71478"/>
            <a:ext cx="2311400" cy="1218565"/>
          </a:xfrm>
          <a:prstGeom prst="rect">
            <a:avLst/>
          </a:prstGeom>
        </p:spPr>
        <p:txBody>
          <a:bodyPr lIns="0" tIns="0" rIns="0" bIns="0" rtlCol="0" anchor="t">
            <a:spAutoFit/>
          </a:bodyPr>
          <a:lstStyle/>
          <a:p>
            <a:pPr algn="ctr">
              <a:lnSpc>
                <a:spcPts val="9505"/>
              </a:lnSpc>
            </a:pPr>
            <a:r>
              <a:rPr lang="en-US" sz="4525" dirty="0" err="1">
                <a:solidFill>
                  <a:srgbClr val="000000"/>
                </a:solidFill>
                <a:latin typeface="MS Mincho" panose="02020609040205080304" charset="-128"/>
                <a:ea typeface="MS Mincho" panose="02020609040205080304" charset="-128"/>
              </a:rPr>
              <a:t>はしがき</a:t>
            </a:r>
            <a:endParaRPr lang="en-US" sz="4525" dirty="0">
              <a:solidFill>
                <a:srgbClr val="000000"/>
              </a:solidFill>
              <a:latin typeface="MS Mincho" panose="02020609040205080304" charset="-128"/>
              <a:ea typeface="MS Mincho" panose="02020609040205080304" charset="-128"/>
            </a:endParaRPr>
          </a:p>
        </p:txBody>
      </p:sp>
      <p:sp>
        <p:nvSpPr>
          <p:cNvPr id="10" name="TextBox 10"/>
          <p:cNvSpPr txBox="1"/>
          <p:nvPr/>
        </p:nvSpPr>
        <p:spPr>
          <a:xfrm>
            <a:off x="943610" y="1880235"/>
            <a:ext cx="10527030" cy="4074795"/>
          </a:xfrm>
          <a:prstGeom prst="rect">
            <a:avLst/>
          </a:prstGeom>
        </p:spPr>
        <p:txBody>
          <a:bodyPr lIns="0" tIns="0" rIns="0" bIns="0" rtlCol="0" anchor="t">
            <a:noAutofit/>
          </a:bodyPr>
          <a:lstStyle/>
          <a:p>
            <a:pPr algn="ctr">
              <a:lnSpc>
                <a:spcPts val="4825"/>
              </a:lnSpc>
            </a:pPr>
            <a:r>
              <a:rPr lang="en-US" sz="2295" dirty="0" err="1">
                <a:solidFill>
                  <a:srgbClr val="000000"/>
                </a:solidFill>
                <a:latin typeface="MS Mincho" panose="02020609040205080304" charset="-128"/>
                <a:ea typeface="MS Mincho" panose="02020609040205080304" charset="-128"/>
              </a:rPr>
              <a:t>水に関する語</a:t>
            </a:r>
            <a:endParaRPr lang="en-US" sz="2295" dirty="0">
              <a:solidFill>
                <a:srgbClr val="000000"/>
              </a:solidFill>
              <a:latin typeface="MS Mincho" panose="02020609040205080304" charset="-128"/>
              <a:ea typeface="MS Mincho" panose="02020609040205080304" charset="-128"/>
            </a:endParaRPr>
          </a:p>
          <a:p>
            <a:pPr>
              <a:lnSpc>
                <a:spcPts val="4825"/>
              </a:lnSpc>
              <a:spcBef>
                <a:spcPct val="0"/>
              </a:spcBef>
            </a:pPr>
            <a:r>
              <a:rPr lang="en-US" sz="2295" dirty="0">
                <a:solidFill>
                  <a:srgbClr val="000000"/>
                </a:solidFill>
                <a:latin typeface="MS Mincho" panose="02020609040205080304" charset="-128"/>
                <a:ea typeface="MS Mincho" panose="02020609040205080304" charset="-128"/>
              </a:rPr>
              <a:t>　</a:t>
            </a:r>
            <a:r>
              <a:rPr lang="en-US" sz="2295" dirty="0" err="1">
                <a:solidFill>
                  <a:srgbClr val="000000"/>
                </a:solidFill>
                <a:latin typeface="MS Mincho" panose="02020609040205080304" charset="-128"/>
                <a:ea typeface="MS Mincho" panose="02020609040205080304" charset="-128"/>
              </a:rPr>
              <a:t>日本人の魂の奥底にはいつも水音が響いているのである。</a:t>
            </a:r>
            <a:r>
              <a:rPr lang="en-US" sz="2295" dirty="0" err="1" smtClean="0">
                <a:solidFill>
                  <a:srgbClr val="000000"/>
                </a:solidFill>
                <a:latin typeface="MS Mincho" panose="02020609040205080304" charset="-128"/>
                <a:ea typeface="MS Mincho" panose="02020609040205080304" charset="-128"/>
              </a:rPr>
              <a:t>日本人は水の音に限りない親しみを抱き</a:t>
            </a:r>
            <a:r>
              <a:rPr lang="en-US" sz="2295" dirty="0" err="1">
                <a:solidFill>
                  <a:srgbClr val="000000"/>
                </a:solidFill>
                <a:latin typeface="MS Mincho" panose="02020609040205080304" charset="-128"/>
                <a:ea typeface="MS Mincho" panose="02020609040205080304" charset="-128"/>
              </a:rPr>
              <a:t>、安らぎを覚え、</a:t>
            </a:r>
            <a:r>
              <a:rPr lang="en-US" sz="2295" dirty="0" err="1" smtClean="0">
                <a:solidFill>
                  <a:srgbClr val="000000"/>
                </a:solidFill>
                <a:latin typeface="MS Mincho" panose="02020609040205080304" charset="-128"/>
                <a:ea typeface="MS Mincho" panose="02020609040205080304" charset="-128"/>
              </a:rPr>
              <a:t>かし</a:t>
            </a:r>
            <a:r>
              <a:rPr lang="ja-JP" altLang="en-US" sz="2295" dirty="0" smtClean="0">
                <a:solidFill>
                  <a:srgbClr val="000000"/>
                </a:solidFill>
                <a:latin typeface="MS Mincho" panose="02020609040205080304" charset="-128"/>
                <a:ea typeface="MS Mincho" panose="02020609040205080304" charset="-128"/>
              </a:rPr>
              <a:t>こ</a:t>
            </a:r>
            <a:r>
              <a:rPr lang="en-US" sz="2295" dirty="0" err="1" smtClean="0">
                <a:solidFill>
                  <a:srgbClr val="000000"/>
                </a:solidFill>
                <a:latin typeface="MS Mincho" panose="02020609040205080304" charset="-128"/>
                <a:ea typeface="MS Mincho" panose="02020609040205080304" charset="-128"/>
              </a:rPr>
              <a:t>さを感し</a:t>
            </a:r>
            <a:r>
              <a:rPr lang="en-US" sz="2295" dirty="0" err="1">
                <a:solidFill>
                  <a:srgbClr val="000000"/>
                </a:solidFill>
                <a:latin typeface="MS Mincho" panose="02020609040205080304" charset="-128"/>
                <a:ea typeface="MS Mincho" panose="02020609040205080304" charset="-128"/>
              </a:rPr>
              <a:t>゙るのた</a:t>
            </a:r>
            <a:r>
              <a:rPr lang="en-US" sz="2295" dirty="0" smtClean="0">
                <a:solidFill>
                  <a:srgbClr val="000000"/>
                </a:solidFill>
                <a:latin typeface="MS Mincho" panose="02020609040205080304" charset="-128"/>
                <a:ea typeface="MS Mincho" panose="02020609040205080304" charset="-128"/>
              </a:rPr>
              <a:t>゙</a:t>
            </a:r>
            <a:r>
              <a:rPr lang="ja-JP" altLang="en-US" sz="2295" dirty="0" smtClean="0">
                <a:solidFill>
                  <a:srgbClr val="000000"/>
                </a:solidFill>
                <a:latin typeface="MS Mincho" panose="02020609040205080304" charset="-128"/>
                <a:ea typeface="MS Mincho" panose="02020609040205080304" charset="-128"/>
              </a:rPr>
              <a:t>。</a:t>
            </a:r>
            <a:r>
              <a:rPr lang="en-US" sz="2295" dirty="0" err="1" smtClean="0">
                <a:solidFill>
                  <a:srgbClr val="000000"/>
                </a:solidFill>
                <a:latin typeface="MS Mincho" panose="02020609040205080304" charset="-128"/>
                <a:ea typeface="MS Mincho" panose="02020609040205080304" charset="-128"/>
              </a:rPr>
              <a:t>ことに水に縁のある語か</a:t>
            </a:r>
            <a:r>
              <a:rPr lang="en-US" sz="2295" dirty="0" err="1">
                <a:solidFill>
                  <a:srgbClr val="000000"/>
                </a:solidFill>
                <a:latin typeface="MS Mincho" panose="02020609040205080304" charset="-128"/>
                <a:ea typeface="MS Mincho" panose="02020609040205080304" charset="-128"/>
              </a:rPr>
              <a:t>゙目立つからである。</a:t>
            </a:r>
            <a:r>
              <a:rPr lang="en-US" sz="2295" dirty="0" err="1" smtClean="0">
                <a:solidFill>
                  <a:srgbClr val="000000"/>
                </a:solidFill>
                <a:latin typeface="MS Mincho" panose="02020609040205080304" charset="-128"/>
                <a:ea typeface="MS Mincho" panose="02020609040205080304" charset="-128"/>
              </a:rPr>
              <a:t>水音を表現した擬態語</a:t>
            </a:r>
            <a:r>
              <a:rPr lang="en-US" sz="2295" dirty="0" err="1">
                <a:solidFill>
                  <a:srgbClr val="000000"/>
                </a:solidFill>
                <a:latin typeface="MS Mincho" panose="02020609040205080304" charset="-128"/>
                <a:ea typeface="MS Mincho" panose="02020609040205080304" charset="-128"/>
              </a:rPr>
              <a:t>、擬声語か</a:t>
            </a:r>
            <a:r>
              <a:rPr lang="en-US" sz="2295" dirty="0" smtClean="0">
                <a:solidFill>
                  <a:srgbClr val="000000"/>
                </a:solidFill>
                <a:latin typeface="MS Mincho" panose="02020609040205080304" charset="-128"/>
                <a:ea typeface="MS Mincho" panose="02020609040205080304" charset="-128"/>
              </a:rPr>
              <a:t>゙</a:t>
            </a:r>
            <a:r>
              <a:rPr lang="ja-JP" altLang="en-US" sz="2295" dirty="0" smtClean="0">
                <a:solidFill>
                  <a:srgbClr val="000000"/>
                </a:solidFill>
                <a:latin typeface="MS Mincho" panose="02020609040205080304" charset="-128"/>
                <a:ea typeface="MS Mincho" panose="02020609040205080304" charset="-128"/>
              </a:rPr>
              <a:t>、</a:t>
            </a:r>
            <a:r>
              <a:rPr lang="en-US" sz="2295" dirty="0" err="1" smtClean="0">
                <a:solidFill>
                  <a:srgbClr val="000000"/>
                </a:solidFill>
                <a:latin typeface="MS Mincho" panose="02020609040205080304" charset="-128"/>
                <a:ea typeface="MS Mincho" panose="02020609040205080304" charset="-128"/>
              </a:rPr>
              <a:t>その微妙な音をさまさ</a:t>
            </a:r>
            <a:r>
              <a:rPr lang="en-US" sz="2295" dirty="0" err="1">
                <a:solidFill>
                  <a:srgbClr val="000000"/>
                </a:solidFill>
                <a:latin typeface="MS Mincho" panose="02020609040205080304" charset="-128"/>
                <a:ea typeface="MS Mincho" panose="02020609040205080304" charset="-128"/>
              </a:rPr>
              <a:t>゙まにつたえている</a:t>
            </a:r>
            <a:r>
              <a:rPr lang="en-US" sz="2295" dirty="0">
                <a:solidFill>
                  <a:srgbClr val="000000"/>
                </a:solidFill>
                <a:latin typeface="MS Mincho" panose="02020609040205080304" charset="-128"/>
                <a:ea typeface="MS Mincho" panose="02020609040205080304" charset="-128"/>
              </a:rPr>
              <a:t>。</a:t>
            </a:r>
          </a:p>
        </p:txBody>
      </p:sp>
      <p:pic>
        <p:nvPicPr>
          <p:cNvPr id="11" name="Picture 11"/>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03501" y="-939473"/>
            <a:ext cx="12653001" cy="2001475"/>
          </a:xfrm>
          <a:prstGeom prst="rect">
            <a:avLst/>
          </a:prstGeom>
        </p:spPr>
      </p:pic>
      <p:pic>
        <p:nvPicPr>
          <p:cNvPr id="12" name="Picture 1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5400000">
            <a:off x="7755669" y="2902021"/>
            <a:ext cx="9126661" cy="1443672"/>
          </a:xfrm>
          <a:prstGeom prst="rect">
            <a:avLst/>
          </a:prstGeom>
        </p:spPr>
      </p:pic>
      <p:pic>
        <p:nvPicPr>
          <p:cNvPr id="13" name="Picture 1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532245" y="-596111"/>
            <a:ext cx="14249403" cy="1658113"/>
          </a:xfrm>
          <a:prstGeom prst="rect">
            <a:avLst/>
          </a:prstGeom>
        </p:spPr>
      </p:pic>
      <p:pic>
        <p:nvPicPr>
          <p:cNvPr id="14" name="Picture 1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8056551" y="486414"/>
            <a:ext cx="299767" cy="299767"/>
          </a:xfrm>
          <a:prstGeom prst="rect">
            <a:avLst/>
          </a:prstGeom>
        </p:spPr>
      </p:pic>
      <p:sp>
        <p:nvSpPr>
          <p:cNvPr id="15" name="TextBox 15"/>
          <p:cNvSpPr txBox="1"/>
          <p:nvPr/>
        </p:nvSpPr>
        <p:spPr>
          <a:xfrm>
            <a:off x="6941820" y="198755"/>
            <a:ext cx="4351020" cy="1218565"/>
          </a:xfrm>
          <a:prstGeom prst="rect">
            <a:avLst/>
          </a:prstGeom>
        </p:spPr>
        <p:txBody>
          <a:bodyPr wrap="square" lIns="0" tIns="0" rIns="0" bIns="0" rtlCol="0" anchor="t">
            <a:spAutoFit/>
          </a:bodyPr>
          <a:lstStyle/>
          <a:p>
            <a:pPr algn="ctr">
              <a:lnSpc>
                <a:spcPts val="9505"/>
              </a:lnSpc>
            </a:pPr>
            <a:r>
              <a:rPr lang="en-US" sz="4525" dirty="0" err="1">
                <a:solidFill>
                  <a:srgbClr val="000000"/>
                </a:solidFill>
                <a:latin typeface="MS Mincho" panose="02020609040205080304" charset="-128"/>
                <a:ea typeface="MS Mincho" panose="02020609040205080304" charset="-128"/>
              </a:rPr>
              <a:t>日本語と水</a:t>
            </a:r>
            <a:endParaRPr lang="en-US" sz="4525" dirty="0">
              <a:solidFill>
                <a:srgbClr val="000000"/>
              </a:solidFill>
              <a:latin typeface="MS Mincho" panose="02020609040205080304" charset="-128"/>
              <a:ea typeface="MS Mincho" panose="02020609040205080304" charset="-128"/>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183092"/>
            <a:ext cx="10791860" cy="762000"/>
          </a:xfrm>
        </p:spPr>
        <p:txBody>
          <a:bodyPr>
            <a:normAutofit fontScale="90000"/>
          </a:bodyPr>
          <a:lstStyle/>
          <a:p>
            <a:r>
              <a:rPr lang="zh-CN" altLang="en-US" sz="3555" dirty="0">
                <a:sym typeface="+mn-ea"/>
              </a:rPr>
              <a:t>日本人と水は切っても切れない縁で結ばれている</a:t>
            </a:r>
            <a:r>
              <a:rPr lang="zh-CN" altLang="en-US" sz="3555" dirty="0"/>
              <a:t/>
            </a:r>
            <a:br>
              <a:rPr lang="zh-CN" altLang="en-US" sz="3555" dirty="0"/>
            </a:br>
            <a:endParaRPr lang="zh-CN" altLang="en-US" sz="3555" dirty="0"/>
          </a:p>
        </p:txBody>
      </p:sp>
      <p:sp>
        <p:nvSpPr>
          <p:cNvPr id="3" name="内容占位符 2"/>
          <p:cNvSpPr>
            <a:spLocks noGrp="1"/>
          </p:cNvSpPr>
          <p:nvPr>
            <p:ph idx="1"/>
          </p:nvPr>
        </p:nvSpPr>
        <p:spPr>
          <a:xfrm>
            <a:off x="304800" y="1066800"/>
            <a:ext cx="11458615" cy="4791092"/>
          </a:xfrm>
        </p:spPr>
        <p:txBody>
          <a:bodyPr>
            <a:normAutofit fontScale="92500"/>
          </a:bodyPr>
          <a:lstStyle/>
          <a:p>
            <a:r>
              <a:rPr lang="zh-CN" altLang="en-US" dirty="0"/>
              <a:t>日本がいかに湿潤な国であるか</a:t>
            </a:r>
          </a:p>
          <a:p>
            <a:r>
              <a:rPr lang="zh-CN" altLang="en-US" dirty="0"/>
              <a:t>日本以外の国では、生の水</a:t>
            </a:r>
            <a:r>
              <a:rPr lang="ja-JP" altLang="zh-CN" dirty="0"/>
              <a:t>は飲用不可</a:t>
            </a:r>
          </a:p>
          <a:p>
            <a:r>
              <a:rPr lang="zh-CN" altLang="en-US" dirty="0"/>
              <a:t>金を払って水を飲むという発想が日本人にはないから、代金を請求されてびっくりする。</a:t>
            </a:r>
          </a:p>
          <a:p>
            <a:r>
              <a:rPr lang="zh-CN" altLang="en-US" dirty="0"/>
              <a:t>日本人は"水の民"なんだなあ、と痛感</a:t>
            </a:r>
          </a:p>
          <a:p>
            <a:r>
              <a:rPr lang="zh-CN" altLang="en-US" dirty="0"/>
              <a:t>日本人の魂の奥底にはいつも水音が響いているのである。</a:t>
            </a:r>
          </a:p>
          <a:p>
            <a:r>
              <a:rPr lang="zh-CN" altLang="en-US" dirty="0"/>
              <a:t>日本人は水の音に限りない親しみを抱き、安らぎを覚え、</a:t>
            </a:r>
            <a:r>
              <a:rPr lang="ja-JP" altLang="zh-CN" dirty="0"/>
              <a:t>奥ゆ</a:t>
            </a:r>
            <a:r>
              <a:rPr lang="zh-CN" altLang="en-US" dirty="0"/>
              <a:t>かしさを感じる</a:t>
            </a:r>
          </a:p>
        </p:txBody>
      </p:sp>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オノマトペonomatopée</a:t>
            </a:r>
          </a:p>
        </p:txBody>
      </p:sp>
      <p:sp>
        <p:nvSpPr>
          <p:cNvPr id="3" name="内容占位符 2"/>
          <p:cNvSpPr>
            <a:spLocks noGrp="1"/>
          </p:cNvSpPr>
          <p:nvPr>
            <p:ph idx="1"/>
          </p:nvPr>
        </p:nvSpPr>
        <p:spPr>
          <a:xfrm>
            <a:off x="608330" y="1748790"/>
            <a:ext cx="5455285" cy="4759325"/>
          </a:xfrm>
        </p:spPr>
        <p:txBody>
          <a:bodyPr>
            <a:normAutofit fontScale="87500" lnSpcReduction="20000"/>
          </a:bodyPr>
          <a:lstStyle/>
          <a:p>
            <a:pPr marL="0" indent="0">
              <a:buNone/>
            </a:pPr>
            <a:r>
              <a:rPr lang="zh-CN" altLang="en-US" dirty="0">
                <a:solidFill>
                  <a:schemeClr val="tx1"/>
                </a:solidFill>
                <a:ea typeface="MS Mincho" panose="02020609040205080304" charset="-128"/>
              </a:rPr>
              <a:t>水で布などを洗う音は「ざぶざぶ」</a:t>
            </a:r>
          </a:p>
          <a:p>
            <a:pPr marL="0" indent="0">
              <a:buNone/>
            </a:pPr>
            <a:r>
              <a:rPr lang="zh-CN" altLang="en-US" dirty="0">
                <a:solidFill>
                  <a:schemeClr val="tx1"/>
                </a:solidFill>
                <a:ea typeface="MS Mincho" panose="02020609040205080304" charset="-128"/>
              </a:rPr>
              <a:t>涙が流れる様子は「さめざめ」</a:t>
            </a:r>
          </a:p>
          <a:p>
            <a:pPr marL="0" indent="0">
              <a:buNone/>
            </a:pPr>
            <a:r>
              <a:rPr lang="zh-CN" altLang="en-US" dirty="0">
                <a:solidFill>
                  <a:schemeClr val="tx1"/>
                </a:solidFill>
                <a:ea typeface="MS Mincho" panose="02020609040205080304" charset="-128"/>
              </a:rPr>
              <a:t>水気をふくんださまは「しっとり」</a:t>
            </a:r>
          </a:p>
          <a:p>
            <a:pPr marL="0" indent="0">
              <a:buNone/>
            </a:pPr>
            <a:r>
              <a:rPr lang="zh-CN" altLang="en-US" dirty="0">
                <a:solidFill>
                  <a:schemeClr val="tx1"/>
                </a:solidFill>
                <a:ea typeface="MS Mincho" panose="02020609040205080304" charset="-128"/>
              </a:rPr>
              <a:t>外ににじむほどであれば「じっとり」</a:t>
            </a:r>
          </a:p>
          <a:p>
            <a:pPr marL="0" indent="0">
              <a:buNone/>
            </a:pPr>
            <a:r>
              <a:rPr lang="zh-CN" altLang="en-US" dirty="0">
                <a:solidFill>
                  <a:schemeClr val="tx1"/>
                </a:solidFill>
                <a:ea typeface="MS Mincho" panose="02020609040205080304" charset="-128"/>
              </a:rPr>
              <a:t>湿気が過度であれば「じめじめ」</a:t>
            </a:r>
          </a:p>
          <a:p>
            <a:pPr marL="0" indent="0">
              <a:buNone/>
            </a:pPr>
            <a:r>
              <a:rPr lang="zh-CN" altLang="en-US" dirty="0">
                <a:solidFill>
                  <a:schemeClr val="tx1"/>
                </a:solidFill>
                <a:ea typeface="MS Mincho" panose="02020609040205080304" charset="-128"/>
              </a:rPr>
              <a:t>水が絶えず流れ出る状態は「じゃーじゃー」</a:t>
            </a:r>
          </a:p>
          <a:p>
            <a:pPr marL="0" indent="0">
              <a:buNone/>
            </a:pPr>
            <a:r>
              <a:rPr lang="zh-CN" altLang="en-US" dirty="0">
                <a:solidFill>
                  <a:schemeClr val="tx1"/>
                </a:solidFill>
                <a:ea typeface="MS Mincho" panose="02020609040205080304" charset="-128"/>
              </a:rPr>
              <a:t>水が揺れ動く様相は「じゃぶじゃぶ</a:t>
            </a:r>
            <a:r>
              <a:rPr lang="zh-CN" altLang="en-US" dirty="0">
                <a:ea typeface="MS Mincho" panose="02020609040205080304" charset="-128"/>
              </a:rPr>
              <a:t>」</a:t>
            </a:r>
          </a:p>
        </p:txBody>
      </p:sp>
      <p:sp>
        <p:nvSpPr>
          <p:cNvPr id="4" name="文本框 3"/>
          <p:cNvSpPr txBox="1"/>
          <p:nvPr/>
        </p:nvSpPr>
        <p:spPr>
          <a:xfrm>
            <a:off x="6308090" y="474980"/>
            <a:ext cx="5506085" cy="6243320"/>
          </a:xfrm>
          <a:prstGeom prst="rect">
            <a:avLst/>
          </a:prstGeom>
          <a:noFill/>
        </p:spPr>
        <p:txBody>
          <a:bodyPr wrap="square" lIns="91440" tIns="45720" rIns="91440" bIns="45720" rtlCol="0">
            <a:noAutofit/>
          </a:bodyPr>
          <a:lstStyle/>
          <a:p>
            <a:pPr>
              <a:lnSpc>
                <a:spcPct val="150000"/>
              </a:lnSpc>
            </a:pPr>
            <a:endParaRPr lang="zh-CN" altLang="en-US" sz="1600" dirty="0">
              <a:latin typeface="MS Mincho" panose="02020609040205080304" charset="-128"/>
              <a:ea typeface="MS Mincho" panose="02020609040205080304" charset="-128"/>
            </a:endParaRPr>
          </a:p>
          <a:p>
            <a:pPr>
              <a:lnSpc>
                <a:spcPct val="150000"/>
              </a:lnSpc>
            </a:pPr>
            <a:endParaRPr lang="zh-CN" altLang="en-US" sz="1600" dirty="0">
              <a:latin typeface="MS Mincho" panose="02020609040205080304" charset="-128"/>
              <a:ea typeface="MS Mincho" panose="02020609040205080304" charset="-128"/>
            </a:endParaRPr>
          </a:p>
          <a:p>
            <a:pPr>
              <a:lnSpc>
                <a:spcPct val="150000"/>
              </a:lnSpc>
            </a:pPr>
            <a:endParaRPr lang="zh-CN" altLang="en-US" sz="1600" dirty="0">
              <a:latin typeface="MS Mincho" panose="02020609040205080304" charset="-128"/>
              <a:ea typeface="MS Mincho" panose="02020609040205080304" charset="-128"/>
            </a:endParaRPr>
          </a:p>
          <a:p>
            <a:pPr>
              <a:lnSpc>
                <a:spcPct val="150000"/>
              </a:lnSpc>
            </a:pPr>
            <a:r>
              <a:rPr lang="zh-CN" altLang="en-US" sz="1600" dirty="0">
                <a:latin typeface="MS Mincho" panose="02020609040205080304" charset="-128"/>
                <a:ea typeface="MS Mincho" panose="02020609040205080304" charset="-128"/>
              </a:rPr>
              <a:t>水が跳ねる有様は「ぴちゃぴちゃ」</a:t>
            </a:r>
          </a:p>
          <a:p>
            <a:pPr>
              <a:lnSpc>
                <a:spcPct val="150000"/>
              </a:lnSpc>
            </a:pPr>
            <a:r>
              <a:rPr lang="zh-CN" altLang="en-US" sz="1600" dirty="0">
                <a:latin typeface="MS Mincho" panose="02020609040205080304" charset="-128"/>
                <a:ea typeface="MS Mincho" panose="02020609040205080304" charset="-128"/>
              </a:rPr>
              <a:t>水にひどくれる形容は「びしょびしょ」</a:t>
            </a:r>
          </a:p>
          <a:p>
            <a:pPr>
              <a:lnSpc>
                <a:spcPct val="150000"/>
              </a:lnSpc>
            </a:pPr>
            <a:r>
              <a:rPr lang="zh-CN" altLang="en-US" sz="1600" dirty="0">
                <a:latin typeface="MS Mincho" panose="02020609040205080304" charset="-128"/>
                <a:ea typeface="MS Mincho" panose="02020609040205080304" charset="-128"/>
              </a:rPr>
              <a:t>水に何かが軽そうに浮かんでいるのは「ぷかぷか」</a:t>
            </a:r>
          </a:p>
          <a:p>
            <a:pPr>
              <a:lnSpc>
                <a:spcPct val="150000"/>
              </a:lnSpc>
            </a:pPr>
            <a:r>
              <a:rPr lang="zh-CN" altLang="en-US" sz="1600" dirty="0">
                <a:latin typeface="MS Mincho" panose="02020609040205080304" charset="-128"/>
                <a:ea typeface="MS Mincho" panose="02020609040205080304" charset="-128"/>
              </a:rPr>
              <a:t>水に沈むさまは「ぶくぶく」</a:t>
            </a:r>
          </a:p>
          <a:p>
            <a:pPr>
              <a:lnSpc>
                <a:spcPct val="150000"/>
              </a:lnSpc>
            </a:pPr>
            <a:r>
              <a:rPr lang="zh-CN" altLang="en-US" sz="1600" dirty="0">
                <a:latin typeface="MS Mincho" panose="02020609040205080304" charset="-128"/>
                <a:ea typeface="MS Mincho" panose="02020609040205080304" charset="-128"/>
              </a:rPr>
              <a:t>雨が降り出すのは「ぽつぽつ」</a:t>
            </a:r>
          </a:p>
          <a:p>
            <a:pPr>
              <a:lnSpc>
                <a:spcPct val="150000"/>
              </a:lnSpc>
            </a:pPr>
            <a:r>
              <a:rPr lang="zh-CN" altLang="en-US" sz="1600" dirty="0">
                <a:latin typeface="MS Mincho" panose="02020609040205080304" charset="-128"/>
                <a:ea typeface="MS Mincho" panose="02020609040205080304" charset="-128"/>
              </a:rPr>
              <a:t>水中からが浮かびあがるのは「ぼこぼこ」</a:t>
            </a:r>
          </a:p>
          <a:p>
            <a:pPr>
              <a:lnSpc>
                <a:spcPct val="150000"/>
              </a:lnSpc>
            </a:pPr>
            <a:r>
              <a:rPr lang="zh-CN" altLang="en-US" sz="1600" dirty="0">
                <a:latin typeface="MS Mincho" panose="02020609040205080304" charset="-128"/>
                <a:ea typeface="MS Mincho" panose="02020609040205080304" charset="-128"/>
              </a:rPr>
              <a:t>水を一気に飲み干すさまは「がぶがぶ」</a:t>
            </a:r>
          </a:p>
          <a:p>
            <a:pPr>
              <a:lnSpc>
                <a:spcPct val="150000"/>
              </a:lnSpc>
            </a:pPr>
            <a:r>
              <a:rPr lang="zh-CN" altLang="en-US" sz="1600" dirty="0">
                <a:latin typeface="MS Mincho" panose="02020609040205080304" charset="-128"/>
                <a:ea typeface="MS Mincho" panose="02020609040205080304" charset="-128"/>
              </a:rPr>
              <a:t>水が何かに吸い込まれる音は「ごぼごぼ」</a:t>
            </a:r>
          </a:p>
          <a:p>
            <a:pPr>
              <a:lnSpc>
                <a:spcPct val="150000"/>
              </a:lnSpc>
            </a:pPr>
            <a:r>
              <a:rPr lang="zh-CN" altLang="en-US" sz="1600" dirty="0">
                <a:latin typeface="MS Mincho" panose="02020609040205080304" charset="-128"/>
                <a:ea typeface="MS Mincho" panose="02020609040205080304" charset="-128"/>
              </a:rPr>
              <a:t>大波は「とどろ」に打ち寄せ、</a:t>
            </a:r>
          </a:p>
          <a:p>
            <a:pPr>
              <a:lnSpc>
                <a:spcPct val="150000"/>
              </a:lnSpc>
            </a:pPr>
            <a:r>
              <a:rPr lang="zh-CN" altLang="en-US" sz="1600" dirty="0">
                <a:latin typeface="MS Mincho" panose="02020609040205080304" charset="-128"/>
                <a:ea typeface="MS Mincho" panose="02020609040205080304" charset="-128"/>
              </a:rPr>
              <a:t>滝は「ごうごう」と落ち、</a:t>
            </a:r>
          </a:p>
          <a:p>
            <a:pPr>
              <a:lnSpc>
                <a:spcPct val="150000"/>
              </a:lnSpc>
            </a:pPr>
            <a:r>
              <a:rPr lang="zh-CN" altLang="en-US" sz="1600" dirty="0">
                <a:latin typeface="MS Mincho" panose="02020609040205080304" charset="-128"/>
                <a:ea typeface="MS Mincho" panose="02020609040205080304" charset="-128"/>
              </a:rPr>
              <a:t>石は水中に「どぶん」と沈み、</a:t>
            </a:r>
          </a:p>
          <a:p>
            <a:pPr>
              <a:lnSpc>
                <a:spcPct val="150000"/>
              </a:lnSpc>
            </a:pPr>
            <a:r>
              <a:rPr lang="zh-CN" altLang="en-US" sz="1600" dirty="0">
                <a:latin typeface="MS Mincho" panose="02020609040205080304" charset="-128"/>
                <a:ea typeface="MS Mincho" panose="02020609040205080304" charset="-128"/>
              </a:rPr>
              <a:t>水は「ばちゃっ」と跳ねかえり、</a:t>
            </a:r>
          </a:p>
          <a:p>
            <a:pPr>
              <a:lnSpc>
                <a:spcPct val="150000"/>
              </a:lnSpc>
            </a:pPr>
            <a:r>
              <a:rPr lang="zh-CN" altLang="en-US" sz="1600" dirty="0">
                <a:latin typeface="MS Mincho" panose="02020609040205080304" charset="-128"/>
                <a:ea typeface="MS Mincho" panose="02020609040205080304" charset="-128"/>
              </a:rPr>
              <a:t>夕立は「ざーっ」と襲い、</a:t>
            </a:r>
          </a:p>
          <a:p>
            <a:pPr>
              <a:lnSpc>
                <a:spcPct val="150000"/>
              </a:lnSpc>
            </a:pPr>
            <a:r>
              <a:rPr lang="zh-CN" altLang="en-US" sz="1600" dirty="0">
                <a:latin typeface="MS Mincho" panose="02020609040205080304" charset="-128"/>
                <a:ea typeface="MS Mincho" panose="02020609040205080304" charset="-128"/>
              </a:rPr>
              <a:t>梅雨は「しとしと」と降りつづく。</a:t>
            </a:r>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230501" y="-1066473"/>
            <a:ext cx="12653001" cy="2001475"/>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459930" y="5876249"/>
            <a:ext cx="12882431" cy="2037766"/>
          </a:xfrm>
          <a:prstGeom prst="rect">
            <a:avLst/>
          </a:prstGeom>
        </p:spPr>
      </p:pic>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5400000">
            <a:off x="-4238300" y="2239410"/>
            <a:ext cx="8503155" cy="1345045"/>
          </a:xfrm>
          <a:prstGeom prst="rect">
            <a:avLst/>
          </a:prstGeom>
        </p:spPr>
      </p:pic>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5400000">
            <a:off x="7628669" y="2775021"/>
            <a:ext cx="9126661" cy="1443672"/>
          </a:xfrm>
          <a:prstGeom prst="rect">
            <a:avLst/>
          </a:prstGeom>
        </p:spPr>
      </p:pic>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459930" y="-526720"/>
            <a:ext cx="14249403" cy="1658113"/>
          </a:xfrm>
          <a:prstGeom prst="rect">
            <a:avLst/>
          </a:prstGeom>
        </p:spPr>
      </p:pic>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8056551" y="386033"/>
            <a:ext cx="299767" cy="299767"/>
          </a:xfrm>
          <a:prstGeom prst="rect">
            <a:avLst/>
          </a:prstGeom>
        </p:spPr>
      </p:pic>
      <p:sp>
        <p:nvSpPr>
          <p:cNvPr id="8" name="TextBox 8"/>
          <p:cNvSpPr txBox="1"/>
          <p:nvPr/>
        </p:nvSpPr>
        <p:spPr>
          <a:xfrm>
            <a:off x="8573223" y="71478"/>
            <a:ext cx="2311400" cy="1218565"/>
          </a:xfrm>
          <a:prstGeom prst="rect">
            <a:avLst/>
          </a:prstGeom>
        </p:spPr>
        <p:txBody>
          <a:bodyPr lIns="0" tIns="0" rIns="0" bIns="0" rtlCol="0" anchor="t">
            <a:spAutoFit/>
          </a:bodyPr>
          <a:lstStyle/>
          <a:p>
            <a:pPr algn="ctr">
              <a:lnSpc>
                <a:spcPts val="9505"/>
              </a:lnSpc>
            </a:pPr>
            <a:r>
              <a:rPr lang="en-US" sz="4525" dirty="0" err="1">
                <a:solidFill>
                  <a:srgbClr val="000000"/>
                </a:solidFill>
                <a:latin typeface="MS Mincho" panose="02020609040205080304" charset="-128"/>
                <a:ea typeface="MS Mincho" panose="02020609040205080304" charset="-128"/>
              </a:rPr>
              <a:t>はしがき</a:t>
            </a:r>
            <a:endParaRPr lang="en-US" sz="4525" dirty="0">
              <a:solidFill>
                <a:srgbClr val="000000"/>
              </a:solidFill>
              <a:latin typeface="MS Mincho" panose="02020609040205080304" charset="-128"/>
              <a:ea typeface="MS Mincho" panose="02020609040205080304" charset="-128"/>
            </a:endParaRPr>
          </a:p>
        </p:txBody>
      </p:sp>
      <p:sp>
        <p:nvSpPr>
          <p:cNvPr id="9" name="TextBox 9"/>
          <p:cNvSpPr txBox="1"/>
          <p:nvPr/>
        </p:nvSpPr>
        <p:spPr>
          <a:xfrm>
            <a:off x="421640" y="1131570"/>
            <a:ext cx="11175365" cy="7502054"/>
          </a:xfrm>
          <a:prstGeom prst="rect">
            <a:avLst/>
          </a:prstGeom>
        </p:spPr>
        <p:txBody>
          <a:bodyPr wrap="square" lIns="0" tIns="0" rIns="0" bIns="0" rtlCol="0" anchor="t">
            <a:spAutoFit/>
          </a:bodyPr>
          <a:lstStyle/>
          <a:p>
            <a:pPr algn="ctr">
              <a:lnSpc>
                <a:spcPts val="6340"/>
              </a:lnSpc>
            </a:pPr>
            <a:r>
              <a:rPr lang="en-US" sz="2295" dirty="0" err="1">
                <a:solidFill>
                  <a:srgbClr val="000000"/>
                </a:solidFill>
                <a:latin typeface="MS Mincho" panose="02020609040205080304" charset="-128"/>
                <a:ea typeface="MS Mincho" panose="02020609040205080304" charset="-128"/>
              </a:rPr>
              <a:t>水に関する語</a:t>
            </a:r>
            <a:endParaRPr lang="en-US" sz="2295" dirty="0">
              <a:solidFill>
                <a:srgbClr val="000000"/>
              </a:solidFill>
              <a:latin typeface="MS Mincho" panose="02020609040205080304" charset="-128"/>
              <a:ea typeface="MS Mincho" panose="02020609040205080304" charset="-128"/>
            </a:endParaRPr>
          </a:p>
          <a:p>
            <a:pPr marL="744220" lvl="1" indent="-372110">
              <a:lnSpc>
                <a:spcPts val="6340"/>
              </a:lnSpc>
              <a:buFont typeface="Arial" panose="020B0604020202020204"/>
              <a:buChar char="•"/>
            </a:pPr>
            <a:r>
              <a:rPr lang="en-US" sz="2295" dirty="0">
                <a:solidFill>
                  <a:srgbClr val="000000"/>
                </a:solidFill>
                <a:latin typeface="MS Mincho" panose="02020609040205080304" charset="-128"/>
                <a:ea typeface="MS Mincho" panose="02020609040205080304" charset="-128"/>
              </a:rPr>
              <a:t>1 【</a:t>
            </a:r>
            <a:r>
              <a:rPr lang="en-US" sz="2295" dirty="0" err="1">
                <a:solidFill>
                  <a:srgbClr val="000000"/>
                </a:solidFill>
                <a:latin typeface="MS Mincho" panose="02020609040205080304" charset="-128"/>
                <a:ea typeface="MS Mincho" panose="02020609040205080304" charset="-128"/>
              </a:rPr>
              <a:t>単語</a:t>
            </a:r>
            <a:r>
              <a:rPr lang="en-US" sz="2295" dirty="0">
                <a:solidFill>
                  <a:srgbClr val="000000"/>
                </a:solidFill>
                <a:latin typeface="MS Mincho" panose="02020609040205080304" charset="-128"/>
                <a:ea typeface="MS Mincho" panose="02020609040205080304" charset="-128"/>
              </a:rPr>
              <a:t>】「</a:t>
            </a:r>
            <a:r>
              <a:rPr lang="en-US" sz="2295" dirty="0" err="1">
                <a:solidFill>
                  <a:srgbClr val="000000"/>
                </a:solidFill>
                <a:latin typeface="MS Mincho" panose="02020609040205080304" charset="-128"/>
                <a:ea typeface="MS Mincho" panose="02020609040205080304" charset="-128"/>
              </a:rPr>
              <a:t>凪」水が緩やかに動く様子</a:t>
            </a:r>
            <a:endParaRPr lang="en-US" sz="2295" dirty="0">
              <a:solidFill>
                <a:srgbClr val="000000"/>
              </a:solidFill>
              <a:latin typeface="MS Mincho" panose="02020609040205080304" charset="-128"/>
              <a:ea typeface="MS Mincho" panose="02020609040205080304" charset="-128"/>
            </a:endParaRPr>
          </a:p>
          <a:p>
            <a:pPr marL="744220" lvl="1" indent="-372110">
              <a:lnSpc>
                <a:spcPts val="6340"/>
              </a:lnSpc>
              <a:buFont typeface="Arial" panose="020B0604020202020204"/>
              <a:buChar char="•"/>
            </a:pPr>
            <a:r>
              <a:rPr lang="en-US" sz="2295" dirty="0">
                <a:solidFill>
                  <a:srgbClr val="000000"/>
                </a:solidFill>
                <a:latin typeface="MS Mincho" panose="02020609040205080304" charset="-128"/>
                <a:ea typeface="MS Mincho" panose="02020609040205080304" charset="-128"/>
              </a:rPr>
              <a:t>2 【</a:t>
            </a:r>
            <a:r>
              <a:rPr lang="en-US" sz="2295" dirty="0" err="1">
                <a:solidFill>
                  <a:srgbClr val="000000"/>
                </a:solidFill>
                <a:latin typeface="MS Mincho" panose="02020609040205080304" charset="-128"/>
                <a:ea typeface="MS Mincho" panose="02020609040205080304" charset="-128"/>
              </a:rPr>
              <a:t>ことわざ</a:t>
            </a:r>
            <a:r>
              <a:rPr lang="en-US" sz="2295" dirty="0">
                <a:solidFill>
                  <a:srgbClr val="000000"/>
                </a:solidFill>
                <a:latin typeface="MS Mincho" panose="02020609040205080304" charset="-128"/>
                <a:ea typeface="MS Mincho" panose="02020609040205080304" charset="-128"/>
              </a:rPr>
              <a:t>】「</a:t>
            </a:r>
            <a:r>
              <a:rPr lang="en-US" sz="2295" dirty="0" err="1">
                <a:solidFill>
                  <a:srgbClr val="000000"/>
                </a:solidFill>
                <a:latin typeface="MS Mincho" panose="02020609040205080304" charset="-128"/>
                <a:ea typeface="MS Mincho" panose="02020609040205080304" charset="-128"/>
              </a:rPr>
              <a:t>水清ければ月宿る」水が澄んでいれば月が綺麗に映るように、人の心にも穢れがなければ、神仏の恵みがあるという教え</a:t>
            </a:r>
            <a:endParaRPr lang="en-US" sz="2295" dirty="0">
              <a:solidFill>
                <a:srgbClr val="000000"/>
              </a:solidFill>
              <a:latin typeface="MS Mincho" panose="02020609040205080304" charset="-128"/>
              <a:ea typeface="MS Mincho" panose="02020609040205080304" charset="-128"/>
            </a:endParaRPr>
          </a:p>
          <a:p>
            <a:pPr marL="744220" lvl="1" indent="-372110">
              <a:lnSpc>
                <a:spcPts val="6340"/>
              </a:lnSpc>
              <a:buFont typeface="Arial" panose="020B0604020202020204"/>
              <a:buChar char="•"/>
            </a:pPr>
            <a:r>
              <a:rPr lang="en-US" sz="2295" dirty="0">
                <a:solidFill>
                  <a:srgbClr val="000000"/>
                </a:solidFill>
                <a:latin typeface="MS Mincho" panose="02020609040205080304" charset="-128"/>
                <a:ea typeface="MS Mincho" panose="02020609040205080304" charset="-128"/>
              </a:rPr>
              <a:t>3 【</a:t>
            </a:r>
            <a:r>
              <a:rPr lang="en-US" sz="2295" dirty="0" err="1">
                <a:solidFill>
                  <a:srgbClr val="000000"/>
                </a:solidFill>
                <a:latin typeface="MS Mincho" panose="02020609040205080304" charset="-128"/>
                <a:ea typeface="MS Mincho" panose="02020609040205080304" charset="-128"/>
              </a:rPr>
              <a:t>四字熟語</a:t>
            </a:r>
            <a:r>
              <a:rPr lang="en-US" sz="2295" dirty="0" smtClean="0">
                <a:solidFill>
                  <a:srgbClr val="000000"/>
                </a:solidFill>
                <a:latin typeface="MS Mincho" panose="02020609040205080304" charset="-128"/>
                <a:ea typeface="MS Mincho" panose="02020609040205080304" charset="-128"/>
              </a:rPr>
              <a:t>】「</a:t>
            </a:r>
            <a:r>
              <a:rPr lang="ja-JP" altLang="en-US" sz="2295" dirty="0" smtClean="0">
                <a:solidFill>
                  <a:srgbClr val="000000"/>
                </a:solidFill>
                <a:latin typeface="MS Mincho" panose="02020609040205080304" charset="-128"/>
                <a:ea typeface="MS Mincho" panose="02020609040205080304" charset="-128"/>
              </a:rPr>
              <a:t>山紫水明</a:t>
            </a:r>
            <a:r>
              <a:rPr lang="en-US" sz="2295" dirty="0" smtClean="0">
                <a:solidFill>
                  <a:srgbClr val="000000"/>
                </a:solidFill>
                <a:latin typeface="MS Mincho" panose="02020609040205080304" charset="-128"/>
                <a:ea typeface="MS Mincho" panose="02020609040205080304" charset="-128"/>
              </a:rPr>
              <a:t>」 </a:t>
            </a:r>
            <a:r>
              <a:rPr lang="en-US" sz="2295" dirty="0" err="1">
                <a:solidFill>
                  <a:srgbClr val="000000"/>
                </a:solidFill>
                <a:latin typeface="MS Mincho" panose="02020609040205080304" charset="-128"/>
                <a:ea typeface="MS Mincho" panose="02020609040205080304" charset="-128"/>
              </a:rPr>
              <a:t>澄み渡った自然の景観が美しいこと</a:t>
            </a:r>
            <a:endParaRPr lang="en-US" sz="2295" dirty="0">
              <a:solidFill>
                <a:srgbClr val="000000"/>
              </a:solidFill>
              <a:latin typeface="MS Mincho" panose="02020609040205080304" charset="-128"/>
              <a:ea typeface="MS Mincho" panose="02020609040205080304" charset="-128"/>
            </a:endParaRPr>
          </a:p>
          <a:p>
            <a:pPr marL="744220" lvl="1" indent="-372110">
              <a:lnSpc>
                <a:spcPts val="6340"/>
              </a:lnSpc>
              <a:buFont typeface="Arial" panose="020B0604020202020204"/>
              <a:buChar char="•"/>
            </a:pPr>
            <a:r>
              <a:rPr lang="en-US" sz="2295" dirty="0">
                <a:solidFill>
                  <a:srgbClr val="000000"/>
                </a:solidFill>
                <a:latin typeface="MS Mincho" panose="02020609040205080304" charset="-128"/>
                <a:ea typeface="MS Mincho" panose="02020609040205080304" charset="-128"/>
              </a:rPr>
              <a:t>4 【</a:t>
            </a:r>
            <a:r>
              <a:rPr lang="en-US" sz="2295" dirty="0" err="1">
                <a:solidFill>
                  <a:srgbClr val="000000"/>
                </a:solidFill>
                <a:latin typeface="MS Mincho" panose="02020609040205080304" charset="-128"/>
                <a:ea typeface="MS Mincho" panose="02020609040205080304" charset="-128"/>
              </a:rPr>
              <a:t>慣用句</a:t>
            </a:r>
            <a:r>
              <a:rPr lang="en-US" sz="2295" dirty="0">
                <a:solidFill>
                  <a:srgbClr val="000000"/>
                </a:solidFill>
                <a:latin typeface="MS Mincho" panose="02020609040205080304" charset="-128"/>
                <a:ea typeface="MS Mincho" panose="02020609040205080304" charset="-128"/>
              </a:rPr>
              <a:t>】「</a:t>
            </a:r>
            <a:r>
              <a:rPr lang="en-US" sz="2295" dirty="0" err="1">
                <a:solidFill>
                  <a:srgbClr val="000000"/>
                </a:solidFill>
                <a:latin typeface="MS Mincho" panose="02020609040205080304" charset="-128"/>
                <a:ea typeface="MS Mincho" panose="02020609040205080304" charset="-128"/>
              </a:rPr>
              <a:t>水が合わない</a:t>
            </a:r>
            <a:r>
              <a:rPr lang="en-US" sz="2295" dirty="0">
                <a:solidFill>
                  <a:srgbClr val="000000"/>
                </a:solidFill>
                <a:latin typeface="MS Mincho" panose="02020609040205080304" charset="-128"/>
                <a:ea typeface="MS Mincho" panose="02020609040205080304" charset="-128"/>
              </a:rPr>
              <a:t>」　</a:t>
            </a:r>
            <a:r>
              <a:rPr lang="en-US" sz="2295" dirty="0" err="1">
                <a:solidFill>
                  <a:srgbClr val="000000"/>
                </a:solidFill>
                <a:latin typeface="MS Mincho" panose="02020609040205080304" charset="-128"/>
                <a:ea typeface="MS Mincho" panose="02020609040205080304" charset="-128"/>
              </a:rPr>
              <a:t>その土地の環境になじめない、またその意味が転じて、職場や組織などになじめない</a:t>
            </a:r>
            <a:endParaRPr lang="en-US" sz="2295" dirty="0">
              <a:solidFill>
                <a:srgbClr val="000000"/>
              </a:solidFill>
              <a:latin typeface="MS Mincho" panose="02020609040205080304" charset="-128"/>
              <a:ea typeface="MS Mincho" panose="02020609040205080304" charset="-128"/>
            </a:endParaRPr>
          </a:p>
          <a:p>
            <a:pPr>
              <a:lnSpc>
                <a:spcPts val="4825"/>
              </a:lnSpc>
              <a:spcBef>
                <a:spcPct val="0"/>
              </a:spcBef>
            </a:pPr>
            <a:endParaRPr lang="en-US" sz="2295" dirty="0">
              <a:solidFill>
                <a:srgbClr val="000000"/>
              </a:solidFill>
              <a:latin typeface="MS Mincho" panose="02020609040205080304" charset="-128"/>
              <a:ea typeface="MS Mincho" panose="02020609040205080304" charset="-128"/>
            </a:endParaRPr>
          </a:p>
          <a:p>
            <a:pPr>
              <a:lnSpc>
                <a:spcPts val="4825"/>
              </a:lnSpc>
              <a:spcBef>
                <a:spcPct val="0"/>
              </a:spcBef>
            </a:pPr>
            <a:endParaRPr lang="en-US" sz="2295" dirty="0">
              <a:solidFill>
                <a:srgbClr val="000000"/>
              </a:solidFill>
              <a:latin typeface="MS Mincho" panose="02020609040205080304" charset="-128"/>
              <a:ea typeface="MS Mincho" panose="02020609040205080304" charset="-128"/>
            </a:endParaRPr>
          </a:p>
          <a:p>
            <a:pPr>
              <a:lnSpc>
                <a:spcPts val="4825"/>
              </a:lnSpc>
              <a:spcBef>
                <a:spcPct val="0"/>
              </a:spcBef>
            </a:pPr>
            <a:endParaRPr lang="en-US" sz="2295" dirty="0">
              <a:solidFill>
                <a:srgbClr val="000000"/>
              </a:solidFill>
              <a:latin typeface="MS Mincho" panose="02020609040205080304" charset="-128"/>
              <a:ea typeface="MS Mincho" panose="02020609040205080304" charset="-128"/>
            </a:endParaRPr>
          </a:p>
        </p:txBody>
      </p:sp>
      <p:pic>
        <p:nvPicPr>
          <p:cNvPr id="10" name="Picture 10"/>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03501" y="-939473"/>
            <a:ext cx="12653001" cy="2001475"/>
          </a:xfrm>
          <a:prstGeom prst="rect">
            <a:avLst/>
          </a:prstGeom>
        </p:spPr>
      </p:pic>
      <p:pic>
        <p:nvPicPr>
          <p:cNvPr id="11" name="Picture 11"/>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5400000">
            <a:off x="7755669" y="2902021"/>
            <a:ext cx="9126661" cy="1443672"/>
          </a:xfrm>
          <a:prstGeom prst="rect">
            <a:avLst/>
          </a:prstGeom>
        </p:spPr>
      </p:pic>
      <p:pic>
        <p:nvPicPr>
          <p:cNvPr id="12" name="Picture 12"/>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532245" y="-596111"/>
            <a:ext cx="14249403" cy="1658113"/>
          </a:xfrm>
          <a:prstGeom prst="rect">
            <a:avLst/>
          </a:prstGeom>
        </p:spPr>
      </p:pic>
      <p:pic>
        <p:nvPicPr>
          <p:cNvPr id="13" name="Picture 13"/>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8056551" y="486414"/>
            <a:ext cx="299767" cy="299767"/>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230501" y="-1066473"/>
            <a:ext cx="12653001" cy="2001475"/>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459767" y="5798139"/>
            <a:ext cx="12882431" cy="2037766"/>
          </a:xfrm>
          <a:prstGeom prst="rect">
            <a:avLst/>
          </a:prstGeom>
        </p:spPr>
      </p:pic>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5400000">
            <a:off x="-4238300" y="2239410"/>
            <a:ext cx="8503155" cy="1345045"/>
          </a:xfrm>
          <a:prstGeom prst="rect">
            <a:avLst/>
          </a:prstGeom>
        </p:spPr>
      </p:pic>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5400000">
            <a:off x="7628669" y="2775021"/>
            <a:ext cx="9126661" cy="1443672"/>
          </a:xfrm>
          <a:prstGeom prst="rect">
            <a:avLst/>
          </a:prstGeom>
        </p:spPr>
      </p:pic>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659245" y="-723111"/>
            <a:ext cx="14249403" cy="1658113"/>
          </a:xfrm>
          <a:prstGeom prst="rect">
            <a:avLst/>
          </a:prstGeom>
        </p:spPr>
      </p:pic>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592039" y="1847433"/>
            <a:ext cx="3063891" cy="785471"/>
          </a:xfrm>
          <a:prstGeom prst="rect">
            <a:avLst/>
          </a:prstGeom>
        </p:spPr>
      </p:pic>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640715" y="3927849"/>
            <a:ext cx="2966541" cy="760513"/>
          </a:xfrm>
          <a:prstGeom prst="rect">
            <a:avLst/>
          </a:prstGeom>
        </p:spPr>
      </p:pic>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592039" y="2830927"/>
            <a:ext cx="3063891" cy="785471"/>
          </a:xfrm>
          <a:prstGeom prst="rect">
            <a:avLst/>
          </a:prstGeom>
        </p:spPr>
      </p:pic>
      <p:pic>
        <p:nvPicPr>
          <p:cNvPr id="10" name="Picture 10"/>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592039" y="5029435"/>
            <a:ext cx="2998494" cy="768705"/>
          </a:xfrm>
          <a:prstGeom prst="rect">
            <a:avLst/>
          </a:prstGeom>
        </p:spPr>
      </p:pic>
      <p:sp>
        <p:nvSpPr>
          <p:cNvPr id="12" name="TextBox 12"/>
          <p:cNvSpPr txBox="1"/>
          <p:nvPr/>
        </p:nvSpPr>
        <p:spPr>
          <a:xfrm>
            <a:off x="6908800" y="10695"/>
            <a:ext cx="4774573" cy="1218565"/>
          </a:xfrm>
          <a:prstGeom prst="rect">
            <a:avLst/>
          </a:prstGeom>
        </p:spPr>
        <p:txBody>
          <a:bodyPr wrap="square" lIns="0" tIns="0" rIns="0" bIns="0" rtlCol="0" anchor="t">
            <a:spAutoFit/>
          </a:bodyPr>
          <a:lstStyle/>
          <a:p>
            <a:pPr marL="1465580" lvl="1" indent="-732790" algn="ctr">
              <a:lnSpc>
                <a:spcPts val="9505"/>
              </a:lnSpc>
              <a:buFont typeface="Arial" panose="020B0604020202020204"/>
              <a:buChar char="•"/>
            </a:pPr>
            <a:r>
              <a:rPr lang="en-US" sz="4525" dirty="0" err="1">
                <a:solidFill>
                  <a:srgbClr val="000000"/>
                </a:solidFill>
                <a:latin typeface="MS Mincho" panose="02020609040205080304" charset="-128"/>
                <a:ea typeface="MS Mincho" panose="02020609040205080304" charset="-128"/>
              </a:rPr>
              <a:t>日本語と水</a:t>
            </a:r>
            <a:endParaRPr lang="en-US" sz="4525" dirty="0">
              <a:solidFill>
                <a:srgbClr val="000000"/>
              </a:solidFill>
              <a:latin typeface="MS Mincho" panose="02020609040205080304" charset="-128"/>
              <a:ea typeface="MS Mincho" panose="02020609040205080304" charset="-128"/>
            </a:endParaRPr>
          </a:p>
        </p:txBody>
      </p:sp>
      <p:sp>
        <p:nvSpPr>
          <p:cNvPr id="13" name="TextBox 13"/>
          <p:cNvSpPr txBox="1"/>
          <p:nvPr/>
        </p:nvSpPr>
        <p:spPr>
          <a:xfrm>
            <a:off x="1842135" y="1816100"/>
            <a:ext cx="2613487" cy="515960"/>
          </a:xfrm>
          <a:prstGeom prst="rect">
            <a:avLst/>
          </a:prstGeom>
        </p:spPr>
        <p:txBody>
          <a:bodyPr lIns="0" tIns="0" rIns="0" bIns="0" rtlCol="0" anchor="t">
            <a:noAutofit/>
          </a:bodyPr>
          <a:lstStyle/>
          <a:p>
            <a:pPr algn="l">
              <a:lnSpc>
                <a:spcPts val="5285"/>
              </a:lnSpc>
              <a:spcBef>
                <a:spcPct val="0"/>
              </a:spcBef>
            </a:pPr>
            <a:r>
              <a:rPr lang="ja-JP" altLang="en-US" sz="2515" dirty="0" smtClean="0">
                <a:solidFill>
                  <a:srgbClr val="000000"/>
                </a:solidFill>
                <a:latin typeface="MS Mincho" panose="02020609040205080304" charset="-128"/>
                <a:ea typeface="MS Mincho" panose="02020609040205080304" charset="-128"/>
              </a:rPr>
              <a:t>　</a:t>
            </a:r>
            <a:r>
              <a:rPr lang="en-US" sz="2515" dirty="0" smtClean="0">
                <a:solidFill>
                  <a:srgbClr val="000000"/>
                </a:solidFill>
                <a:latin typeface="MS Mincho" panose="02020609040205080304" charset="-128"/>
                <a:ea typeface="MS Mincho" panose="02020609040205080304" charset="-128"/>
              </a:rPr>
              <a:t>「</a:t>
            </a:r>
            <a:r>
              <a:rPr lang="ja-JP" altLang="en-US" sz="2515" dirty="0" smtClean="0">
                <a:solidFill>
                  <a:srgbClr val="000000"/>
                </a:solidFill>
                <a:latin typeface="MS Mincho" panose="02020609040205080304" charset="-128"/>
                <a:ea typeface="MS Mincho" panose="02020609040205080304" charset="-128"/>
              </a:rPr>
              <a:t>ざぶざぶ</a:t>
            </a:r>
            <a:r>
              <a:rPr lang="en-US" sz="2515" dirty="0" smtClean="0">
                <a:solidFill>
                  <a:srgbClr val="000000"/>
                </a:solidFill>
                <a:latin typeface="MS Mincho" panose="02020609040205080304" charset="-128"/>
                <a:ea typeface="MS Mincho" panose="02020609040205080304" charset="-128"/>
              </a:rPr>
              <a:t>」</a:t>
            </a:r>
            <a:endParaRPr lang="en-US" sz="2515" dirty="0">
              <a:solidFill>
                <a:srgbClr val="000000"/>
              </a:solidFill>
              <a:latin typeface="MS Mincho" panose="02020609040205080304" charset="-128"/>
              <a:ea typeface="MS Mincho" panose="02020609040205080304" charset="-128"/>
            </a:endParaRPr>
          </a:p>
        </p:txBody>
      </p:sp>
      <p:sp>
        <p:nvSpPr>
          <p:cNvPr id="14" name="TextBox 14"/>
          <p:cNvSpPr txBox="1"/>
          <p:nvPr/>
        </p:nvSpPr>
        <p:spPr>
          <a:xfrm>
            <a:off x="1952005" y="2982335"/>
            <a:ext cx="2343959" cy="677545"/>
          </a:xfrm>
          <a:prstGeom prst="rect">
            <a:avLst/>
          </a:prstGeom>
        </p:spPr>
        <p:txBody>
          <a:bodyPr lIns="0" tIns="0" rIns="0" bIns="0" rtlCol="0" anchor="t">
            <a:spAutoFit/>
          </a:bodyPr>
          <a:lstStyle/>
          <a:p>
            <a:pPr algn="ctr">
              <a:lnSpc>
                <a:spcPts val="5285"/>
              </a:lnSpc>
              <a:spcBef>
                <a:spcPct val="0"/>
              </a:spcBef>
            </a:pPr>
            <a:r>
              <a:rPr lang="en-US" sz="2515" dirty="0">
                <a:solidFill>
                  <a:srgbClr val="000000"/>
                </a:solidFill>
                <a:latin typeface="MS Mincho" panose="02020609040205080304" charset="-128"/>
                <a:ea typeface="MS Mincho" panose="02020609040205080304" charset="-128"/>
              </a:rPr>
              <a:t>「</a:t>
            </a:r>
            <a:r>
              <a:rPr lang="en-US" sz="2515" dirty="0" err="1">
                <a:solidFill>
                  <a:srgbClr val="000000"/>
                </a:solidFill>
                <a:latin typeface="MS Mincho" panose="02020609040205080304" charset="-128"/>
                <a:ea typeface="MS Mincho" panose="02020609040205080304" charset="-128"/>
              </a:rPr>
              <a:t>さめ</a:t>
            </a:r>
            <a:r>
              <a:rPr lang="ja-JP" altLang="en-US" sz="2515" dirty="0" err="1">
                <a:solidFill>
                  <a:srgbClr val="000000"/>
                </a:solidFill>
                <a:latin typeface="MS Mincho" panose="02020609040205080304" charset="-128"/>
                <a:ea typeface="MS Mincho" panose="02020609040205080304" charset="-128"/>
              </a:rPr>
              <a:t>ざ</a:t>
            </a:r>
            <a:r>
              <a:rPr lang="en-US" sz="2515" dirty="0" err="1">
                <a:solidFill>
                  <a:srgbClr val="000000"/>
                </a:solidFill>
                <a:latin typeface="MS Mincho" panose="02020609040205080304" charset="-128"/>
                <a:ea typeface="MS Mincho" panose="02020609040205080304" charset="-128"/>
              </a:rPr>
              <a:t>め</a:t>
            </a:r>
            <a:r>
              <a:rPr lang="en-US" sz="2515" dirty="0">
                <a:solidFill>
                  <a:srgbClr val="000000"/>
                </a:solidFill>
                <a:latin typeface="MS Mincho" panose="02020609040205080304" charset="-128"/>
                <a:ea typeface="MS Mincho" panose="02020609040205080304" charset="-128"/>
              </a:rPr>
              <a:t>」</a:t>
            </a:r>
          </a:p>
        </p:txBody>
      </p:sp>
      <p:sp>
        <p:nvSpPr>
          <p:cNvPr id="15" name="TextBox 15"/>
          <p:cNvSpPr txBox="1"/>
          <p:nvPr/>
        </p:nvSpPr>
        <p:spPr>
          <a:xfrm>
            <a:off x="1653738" y="5187229"/>
            <a:ext cx="3160533" cy="676275"/>
          </a:xfrm>
          <a:prstGeom prst="rect">
            <a:avLst/>
          </a:prstGeom>
        </p:spPr>
        <p:txBody>
          <a:bodyPr wrap="square" lIns="0" tIns="0" rIns="0" bIns="0" rtlCol="0" anchor="t">
            <a:spAutoFit/>
          </a:bodyPr>
          <a:lstStyle/>
          <a:p>
            <a:pPr algn="ctr">
              <a:lnSpc>
                <a:spcPts val="5275"/>
              </a:lnSpc>
              <a:spcBef>
                <a:spcPct val="0"/>
              </a:spcBef>
            </a:pPr>
            <a:r>
              <a:rPr lang="en-US" sz="2510" dirty="0">
                <a:solidFill>
                  <a:srgbClr val="000000"/>
                </a:solidFill>
                <a:latin typeface="MS Mincho" panose="02020609040205080304" charset="-128"/>
                <a:ea typeface="MS Mincho" panose="02020609040205080304" charset="-128"/>
              </a:rPr>
              <a:t>「</a:t>
            </a:r>
            <a:r>
              <a:rPr lang="ja-JP" altLang="en-US" sz="2510" dirty="0">
                <a:solidFill>
                  <a:srgbClr val="000000"/>
                </a:solidFill>
                <a:latin typeface="MS Mincho" panose="02020609040205080304" charset="-128"/>
                <a:ea typeface="MS Mincho" panose="02020609040205080304" charset="-128"/>
              </a:rPr>
              <a:t>じめじめ</a:t>
            </a:r>
            <a:r>
              <a:rPr lang="en-US" sz="2510" dirty="0">
                <a:solidFill>
                  <a:srgbClr val="000000"/>
                </a:solidFill>
                <a:latin typeface="MS Mincho" panose="02020609040205080304" charset="-128"/>
                <a:ea typeface="MS Mincho" panose="02020609040205080304" charset="-128"/>
              </a:rPr>
              <a:t>」</a:t>
            </a:r>
          </a:p>
        </p:txBody>
      </p:sp>
      <p:sp>
        <p:nvSpPr>
          <p:cNvPr id="16" name="TextBox 16"/>
          <p:cNvSpPr txBox="1"/>
          <p:nvPr/>
        </p:nvSpPr>
        <p:spPr>
          <a:xfrm>
            <a:off x="1936695" y="4067685"/>
            <a:ext cx="2439978" cy="674370"/>
          </a:xfrm>
          <a:prstGeom prst="rect">
            <a:avLst/>
          </a:prstGeom>
        </p:spPr>
        <p:txBody>
          <a:bodyPr lIns="0" tIns="0" rIns="0" bIns="0" rtlCol="0" anchor="t">
            <a:spAutoFit/>
          </a:bodyPr>
          <a:lstStyle/>
          <a:p>
            <a:pPr algn="ctr">
              <a:lnSpc>
                <a:spcPts val="5260"/>
              </a:lnSpc>
              <a:spcBef>
                <a:spcPct val="0"/>
              </a:spcBef>
            </a:pPr>
            <a:r>
              <a:rPr lang="en-US" sz="2505" dirty="0">
                <a:solidFill>
                  <a:srgbClr val="000000"/>
                </a:solidFill>
                <a:latin typeface="MS Mincho" panose="02020609040205080304" charset="-128"/>
                <a:ea typeface="MS Mincho" panose="02020609040205080304" charset="-128"/>
              </a:rPr>
              <a:t>「</a:t>
            </a:r>
            <a:r>
              <a:rPr lang="ja-JP" altLang="en-US" sz="2505" dirty="0">
                <a:solidFill>
                  <a:srgbClr val="000000"/>
                </a:solidFill>
                <a:latin typeface="MS Mincho" panose="02020609040205080304" charset="-128"/>
                <a:ea typeface="MS Mincho" panose="02020609040205080304" charset="-128"/>
              </a:rPr>
              <a:t>じ</a:t>
            </a:r>
            <a:r>
              <a:rPr lang="en-US" sz="2505" dirty="0" err="1">
                <a:solidFill>
                  <a:srgbClr val="000000"/>
                </a:solidFill>
                <a:latin typeface="MS Mincho" panose="02020609040205080304" charset="-128"/>
                <a:ea typeface="MS Mincho" panose="02020609040205080304" charset="-128"/>
              </a:rPr>
              <a:t>っとり</a:t>
            </a:r>
            <a:r>
              <a:rPr lang="en-US" sz="2505" dirty="0">
                <a:solidFill>
                  <a:srgbClr val="000000"/>
                </a:solidFill>
                <a:latin typeface="MS Mincho" panose="02020609040205080304" charset="-128"/>
                <a:ea typeface="MS Mincho" panose="02020609040205080304" charset="-128"/>
              </a:rPr>
              <a:t>」</a:t>
            </a:r>
          </a:p>
        </p:txBody>
      </p:sp>
      <p:sp>
        <p:nvSpPr>
          <p:cNvPr id="17" name="TextBox 17"/>
          <p:cNvSpPr txBox="1"/>
          <p:nvPr/>
        </p:nvSpPr>
        <p:spPr>
          <a:xfrm>
            <a:off x="4559268" y="1973623"/>
            <a:ext cx="4008120" cy="657860"/>
          </a:xfrm>
          <a:prstGeom prst="rect">
            <a:avLst/>
          </a:prstGeom>
        </p:spPr>
        <p:txBody>
          <a:bodyPr wrap="square" lIns="0" tIns="0" rIns="0" bIns="0" rtlCol="0" anchor="t">
            <a:spAutoFit/>
          </a:bodyPr>
          <a:lstStyle/>
          <a:p>
            <a:pPr algn="ctr">
              <a:lnSpc>
                <a:spcPts val="5130"/>
              </a:lnSpc>
              <a:spcBef>
                <a:spcPct val="0"/>
              </a:spcBef>
            </a:pPr>
            <a:r>
              <a:rPr lang="en-US" sz="2445" dirty="0" err="1">
                <a:solidFill>
                  <a:srgbClr val="000000"/>
                </a:solidFill>
                <a:latin typeface="MS Mincho" panose="02020609040205080304" charset="-128"/>
                <a:ea typeface="MS Mincho" panose="02020609040205080304" charset="-128"/>
              </a:rPr>
              <a:t>水</a:t>
            </a:r>
            <a:r>
              <a:rPr lang="ja-JP" altLang="en-US" sz="2445" dirty="0" err="1">
                <a:solidFill>
                  <a:srgbClr val="000000"/>
                </a:solidFill>
                <a:latin typeface="MS Mincho" panose="02020609040205080304" charset="-128"/>
                <a:ea typeface="MS Mincho" panose="02020609040205080304" charset="-128"/>
              </a:rPr>
              <a:t>で</a:t>
            </a:r>
            <a:r>
              <a:rPr lang="en-US" sz="2445" dirty="0" err="1">
                <a:solidFill>
                  <a:srgbClr val="000000"/>
                </a:solidFill>
                <a:latin typeface="MS Mincho" panose="02020609040205080304" charset="-128"/>
                <a:ea typeface="MS Mincho" panose="02020609040205080304" charset="-128"/>
              </a:rPr>
              <a:t>布な</a:t>
            </a:r>
            <a:r>
              <a:rPr lang="ja-JP" altLang="en-US" sz="2445" dirty="0" err="1">
                <a:solidFill>
                  <a:srgbClr val="000000"/>
                </a:solidFill>
                <a:latin typeface="MS Mincho" panose="02020609040205080304" charset="-128"/>
                <a:ea typeface="MS Mincho" panose="02020609040205080304" charset="-128"/>
              </a:rPr>
              <a:t>ど</a:t>
            </a:r>
            <a:r>
              <a:rPr lang="en-US" sz="2445" dirty="0" err="1">
                <a:solidFill>
                  <a:srgbClr val="000000"/>
                </a:solidFill>
                <a:latin typeface="MS Mincho" panose="02020609040205080304" charset="-128"/>
                <a:ea typeface="MS Mincho" panose="02020609040205080304" charset="-128"/>
              </a:rPr>
              <a:t>を洗う音</a:t>
            </a:r>
            <a:endParaRPr lang="en-US" sz="2445" dirty="0">
              <a:solidFill>
                <a:srgbClr val="000000"/>
              </a:solidFill>
              <a:latin typeface="MS Mincho" panose="02020609040205080304" charset="-128"/>
              <a:ea typeface="MS Mincho" panose="02020609040205080304" charset="-128"/>
            </a:endParaRPr>
          </a:p>
        </p:txBody>
      </p:sp>
      <p:sp>
        <p:nvSpPr>
          <p:cNvPr id="18" name="TextBox 18"/>
          <p:cNvSpPr txBox="1"/>
          <p:nvPr/>
        </p:nvSpPr>
        <p:spPr>
          <a:xfrm>
            <a:off x="4749307" y="2995135"/>
            <a:ext cx="3073893" cy="669925"/>
          </a:xfrm>
          <a:prstGeom prst="rect">
            <a:avLst/>
          </a:prstGeom>
        </p:spPr>
        <p:txBody>
          <a:bodyPr wrap="square" lIns="0" tIns="0" rIns="0" bIns="0" rtlCol="0" anchor="t">
            <a:spAutoFit/>
          </a:bodyPr>
          <a:lstStyle/>
          <a:p>
            <a:pPr algn="ctr">
              <a:lnSpc>
                <a:spcPts val="5225"/>
              </a:lnSpc>
              <a:spcBef>
                <a:spcPct val="0"/>
              </a:spcBef>
            </a:pPr>
            <a:r>
              <a:rPr lang="en-US" sz="2485" dirty="0" err="1">
                <a:solidFill>
                  <a:srgbClr val="000000"/>
                </a:solidFill>
                <a:latin typeface="MS Mincho" panose="02020609040205080304" charset="-128"/>
                <a:ea typeface="MS Mincho" panose="02020609040205080304" charset="-128"/>
              </a:rPr>
              <a:t>涙</a:t>
            </a:r>
            <a:r>
              <a:rPr lang="ja-JP" altLang="en-US" sz="2485" dirty="0" err="1">
                <a:solidFill>
                  <a:srgbClr val="000000"/>
                </a:solidFill>
                <a:latin typeface="MS Mincho" panose="02020609040205080304" charset="-128"/>
                <a:ea typeface="MS Mincho" panose="02020609040205080304" charset="-128"/>
              </a:rPr>
              <a:t>が</a:t>
            </a:r>
            <a:r>
              <a:rPr lang="en-US" sz="2485" dirty="0" err="1">
                <a:solidFill>
                  <a:srgbClr val="000000"/>
                </a:solidFill>
                <a:latin typeface="MS Mincho" panose="02020609040205080304" charset="-128"/>
                <a:ea typeface="MS Mincho" panose="02020609040205080304" charset="-128"/>
              </a:rPr>
              <a:t>流れる様子</a:t>
            </a:r>
            <a:endParaRPr lang="en-US" sz="2485" dirty="0">
              <a:solidFill>
                <a:srgbClr val="000000"/>
              </a:solidFill>
              <a:latin typeface="MS Mincho" panose="02020609040205080304" charset="-128"/>
              <a:ea typeface="MS Mincho" panose="02020609040205080304" charset="-128"/>
            </a:endParaRPr>
          </a:p>
        </p:txBody>
      </p:sp>
      <p:sp>
        <p:nvSpPr>
          <p:cNvPr id="19" name="TextBox 19"/>
          <p:cNvSpPr txBox="1"/>
          <p:nvPr/>
        </p:nvSpPr>
        <p:spPr>
          <a:xfrm>
            <a:off x="5002524" y="4063949"/>
            <a:ext cx="3430276" cy="669925"/>
          </a:xfrm>
          <a:prstGeom prst="rect">
            <a:avLst/>
          </a:prstGeom>
        </p:spPr>
        <p:txBody>
          <a:bodyPr wrap="square" lIns="0" tIns="0" rIns="0" bIns="0" rtlCol="0" anchor="t">
            <a:spAutoFit/>
          </a:bodyPr>
          <a:lstStyle/>
          <a:p>
            <a:pPr algn="ctr">
              <a:lnSpc>
                <a:spcPts val="5225"/>
              </a:lnSpc>
              <a:spcBef>
                <a:spcPct val="0"/>
              </a:spcBef>
            </a:pPr>
            <a:r>
              <a:rPr lang="en-US" sz="2485" dirty="0" err="1">
                <a:solidFill>
                  <a:srgbClr val="000000"/>
                </a:solidFill>
                <a:latin typeface="MS Mincho" panose="02020609040205080304" charset="-128"/>
                <a:ea typeface="MS Mincho" panose="02020609040205080304" charset="-128"/>
              </a:rPr>
              <a:t>水気をふくん</a:t>
            </a:r>
            <a:r>
              <a:rPr lang="ja-JP" altLang="en-US" sz="2485" dirty="0" err="1">
                <a:solidFill>
                  <a:srgbClr val="000000"/>
                </a:solidFill>
                <a:latin typeface="MS Mincho" panose="02020609040205080304" charset="-128"/>
                <a:ea typeface="MS Mincho" panose="02020609040205080304" charset="-128"/>
              </a:rPr>
              <a:t>だ</a:t>
            </a:r>
            <a:r>
              <a:rPr lang="en-US" sz="2485" dirty="0" err="1">
                <a:solidFill>
                  <a:srgbClr val="000000"/>
                </a:solidFill>
                <a:latin typeface="MS Mincho" panose="02020609040205080304" charset="-128"/>
                <a:ea typeface="MS Mincho" panose="02020609040205080304" charset="-128"/>
              </a:rPr>
              <a:t>さま</a:t>
            </a:r>
            <a:endParaRPr lang="en-US" sz="2485" dirty="0">
              <a:solidFill>
                <a:srgbClr val="000000"/>
              </a:solidFill>
              <a:latin typeface="MS Mincho" panose="02020609040205080304" charset="-128"/>
              <a:ea typeface="MS Mincho" panose="02020609040205080304" charset="-128"/>
            </a:endParaRPr>
          </a:p>
        </p:txBody>
      </p:sp>
      <p:sp>
        <p:nvSpPr>
          <p:cNvPr id="20" name="TextBox 20"/>
          <p:cNvSpPr txBox="1"/>
          <p:nvPr/>
        </p:nvSpPr>
        <p:spPr>
          <a:xfrm>
            <a:off x="4741179" y="5195778"/>
            <a:ext cx="2688264" cy="672465"/>
          </a:xfrm>
          <a:prstGeom prst="rect">
            <a:avLst/>
          </a:prstGeom>
        </p:spPr>
        <p:txBody>
          <a:bodyPr wrap="square" lIns="0" tIns="0" rIns="0" bIns="0" rtlCol="0" anchor="t">
            <a:spAutoFit/>
          </a:bodyPr>
          <a:lstStyle/>
          <a:p>
            <a:pPr algn="ctr">
              <a:lnSpc>
                <a:spcPts val="5245"/>
              </a:lnSpc>
              <a:spcBef>
                <a:spcPct val="0"/>
              </a:spcBef>
            </a:pPr>
            <a:r>
              <a:rPr lang="en-US" sz="2495" dirty="0" err="1">
                <a:solidFill>
                  <a:srgbClr val="000000"/>
                </a:solidFill>
                <a:latin typeface="MS Mincho" panose="02020609040205080304" charset="-128"/>
                <a:ea typeface="MS Mincho" panose="02020609040205080304" charset="-128"/>
              </a:rPr>
              <a:t>湿気</a:t>
            </a:r>
            <a:r>
              <a:rPr lang="ja-JP" altLang="en-US" sz="2495" dirty="0" err="1">
                <a:solidFill>
                  <a:srgbClr val="000000"/>
                </a:solidFill>
                <a:latin typeface="MS Mincho" panose="02020609040205080304" charset="-128"/>
                <a:ea typeface="MS Mincho" panose="02020609040205080304" charset="-128"/>
              </a:rPr>
              <a:t>が</a:t>
            </a:r>
            <a:r>
              <a:rPr lang="en-US" sz="2495" dirty="0" err="1">
                <a:solidFill>
                  <a:srgbClr val="000000"/>
                </a:solidFill>
                <a:latin typeface="MS Mincho" panose="02020609040205080304" charset="-128"/>
                <a:ea typeface="MS Mincho" panose="02020609040205080304" charset="-128"/>
              </a:rPr>
              <a:t>過度</a:t>
            </a:r>
            <a:endParaRPr lang="en-US" sz="2495" dirty="0">
              <a:solidFill>
                <a:srgbClr val="000000"/>
              </a:solidFill>
              <a:latin typeface="MS Mincho" panose="02020609040205080304" charset="-128"/>
              <a:ea typeface="MS Mincho" panose="02020609040205080304" charset="-128"/>
            </a:endParaRPr>
          </a:p>
        </p:txBody>
      </p:sp>
      <p:sp>
        <p:nvSpPr>
          <p:cNvPr id="21" name="TextBox 21"/>
          <p:cNvSpPr txBox="1"/>
          <p:nvPr/>
        </p:nvSpPr>
        <p:spPr>
          <a:xfrm>
            <a:off x="8905500" y="2861634"/>
            <a:ext cx="1704628" cy="1866900"/>
          </a:xfrm>
          <a:prstGeom prst="rect">
            <a:avLst/>
          </a:prstGeom>
        </p:spPr>
        <p:txBody>
          <a:bodyPr lIns="0" tIns="0" rIns="0" bIns="0" rtlCol="0" anchor="t">
            <a:spAutoFit/>
          </a:bodyPr>
          <a:lstStyle/>
          <a:p>
            <a:pPr algn="ctr">
              <a:lnSpc>
                <a:spcPts val="7280"/>
              </a:lnSpc>
            </a:pPr>
            <a:r>
              <a:rPr lang="en-US" sz="3465" dirty="0" err="1">
                <a:solidFill>
                  <a:srgbClr val="000000"/>
                </a:solidFill>
                <a:latin typeface="MS Mincho" panose="02020609040205080304" charset="-128"/>
                <a:ea typeface="MS Mincho" panose="02020609040205080304" charset="-128"/>
              </a:rPr>
              <a:t>擬声語擬態語</a:t>
            </a:r>
            <a:endParaRPr lang="en-US" sz="3465" dirty="0">
              <a:solidFill>
                <a:srgbClr val="000000"/>
              </a:solidFill>
              <a:latin typeface="MS Mincho" panose="02020609040205080304" charset="-128"/>
              <a:ea typeface="MS Mincho" panose="02020609040205080304" charset="-128"/>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230501" y="-1066473"/>
            <a:ext cx="12653001" cy="2001475"/>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459930" y="5876249"/>
            <a:ext cx="12882431" cy="2037766"/>
          </a:xfrm>
          <a:prstGeom prst="rect">
            <a:avLst/>
          </a:prstGeom>
        </p:spPr>
      </p:pic>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5400000">
            <a:off x="-4238300" y="2239410"/>
            <a:ext cx="8503155" cy="1345045"/>
          </a:xfrm>
          <a:prstGeom prst="rect">
            <a:avLst/>
          </a:prstGeom>
        </p:spPr>
      </p:pic>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5400000">
            <a:off x="7628669" y="2775021"/>
            <a:ext cx="9126661" cy="1443672"/>
          </a:xfrm>
          <a:prstGeom prst="rect">
            <a:avLst/>
          </a:prstGeom>
        </p:spPr>
      </p:pic>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659245" y="-723111"/>
            <a:ext cx="14249403" cy="1658113"/>
          </a:xfrm>
          <a:prstGeom prst="rect">
            <a:avLst/>
          </a:prstGeom>
        </p:spPr>
      </p:pic>
      <p:sp>
        <p:nvSpPr>
          <p:cNvPr id="7" name="TextBox 7"/>
          <p:cNvSpPr txBox="1"/>
          <p:nvPr/>
        </p:nvSpPr>
        <p:spPr>
          <a:xfrm>
            <a:off x="413385" y="1072515"/>
            <a:ext cx="11211560" cy="5603240"/>
          </a:xfrm>
          <a:prstGeom prst="rect">
            <a:avLst/>
          </a:prstGeom>
        </p:spPr>
        <p:txBody>
          <a:bodyPr lIns="0" tIns="0" rIns="0" bIns="0" rtlCol="0" anchor="t">
            <a:noAutofit/>
          </a:bodyPr>
          <a:lstStyle/>
          <a:p>
            <a:pPr marL="808990" lvl="1" indent="-404495">
              <a:lnSpc>
                <a:spcPts val="5995"/>
              </a:lnSpc>
              <a:buFont typeface="Arial" panose="020B0604020202020204"/>
              <a:buChar char="•"/>
            </a:pPr>
            <a:r>
              <a:rPr lang="en-US" sz="2500" dirty="0" err="1">
                <a:solidFill>
                  <a:srgbClr val="000000"/>
                </a:solidFill>
                <a:latin typeface="MS Mincho" panose="02020609040205080304" charset="-128"/>
                <a:ea typeface="MS Mincho" panose="02020609040205080304" charset="-128"/>
              </a:rPr>
              <a:t>擬声語擬態語の制限</a:t>
            </a:r>
            <a:endParaRPr lang="en-US" sz="2500" dirty="0">
              <a:solidFill>
                <a:srgbClr val="000000"/>
              </a:solidFill>
              <a:latin typeface="MS Mincho" panose="02020609040205080304" charset="-128"/>
              <a:ea typeface="MS Mincho" panose="02020609040205080304" charset="-128"/>
            </a:endParaRPr>
          </a:p>
          <a:p>
            <a:pPr marL="808990" lvl="1" indent="-404495">
              <a:lnSpc>
                <a:spcPts val="5995"/>
              </a:lnSpc>
              <a:buFont typeface="Arial" panose="020B0604020202020204"/>
              <a:buChar char="•"/>
            </a:pPr>
            <a:r>
              <a:rPr lang="en-US" sz="2500" dirty="0" err="1">
                <a:solidFill>
                  <a:srgbClr val="000000"/>
                </a:solidFill>
                <a:latin typeface="MS Mincho" panose="02020609040205080304" charset="-128"/>
                <a:ea typeface="MS Mincho" panose="02020609040205080304" charset="-128"/>
              </a:rPr>
              <a:t>こうした多彩なオノマト</a:t>
            </a:r>
            <a:r>
              <a:rPr lang="ja-JP" altLang="en-US" sz="2500" dirty="0" err="1">
                <a:solidFill>
                  <a:srgbClr val="000000"/>
                </a:solidFill>
                <a:latin typeface="MS Mincho" panose="02020609040205080304" charset="-128"/>
                <a:ea typeface="MS Mincho" panose="02020609040205080304" charset="-128"/>
              </a:rPr>
              <a:t>ぺ</a:t>
            </a:r>
            <a:r>
              <a:rPr lang="en-US" sz="2500" dirty="0" err="1">
                <a:solidFill>
                  <a:srgbClr val="000000"/>
                </a:solidFill>
                <a:latin typeface="MS Mincho" panose="02020609040205080304" charset="-128"/>
                <a:ea typeface="MS Mincho" panose="02020609040205080304" charset="-128"/>
              </a:rPr>
              <a:t>は、同質社会</a:t>
            </a:r>
            <a:r>
              <a:rPr lang="ja-JP" altLang="en-US" sz="2500" dirty="0" err="1">
                <a:solidFill>
                  <a:srgbClr val="000000"/>
                </a:solidFill>
                <a:latin typeface="MS Mincho" panose="02020609040205080304" charset="-128"/>
                <a:ea typeface="MS Mincho" panose="02020609040205080304" charset="-128"/>
              </a:rPr>
              <a:t>で</a:t>
            </a:r>
            <a:r>
              <a:rPr lang="en-US" sz="2500" dirty="0" err="1">
                <a:solidFill>
                  <a:srgbClr val="000000"/>
                </a:solidFill>
                <a:latin typeface="MS Mincho" panose="02020609040205080304" charset="-128"/>
                <a:ea typeface="MS Mincho" panose="02020609040205080304" charset="-128"/>
              </a:rPr>
              <a:t>こそ微妙な伝達の機能を発揮</a:t>
            </a:r>
            <a:r>
              <a:rPr lang="ja-JP" altLang="en-US" sz="2500" dirty="0">
                <a:solidFill>
                  <a:srgbClr val="000000"/>
                </a:solidFill>
                <a:latin typeface="MS Mincho" panose="02020609040205080304" charset="-128"/>
                <a:ea typeface="MS Mincho" panose="02020609040205080304" charset="-128"/>
              </a:rPr>
              <a:t>できるが</a:t>
            </a:r>
            <a:r>
              <a:rPr lang="en-US" sz="2500" dirty="0" smtClean="0">
                <a:solidFill>
                  <a:srgbClr val="000000"/>
                </a:solidFill>
                <a:latin typeface="MS Mincho" panose="02020609040205080304" charset="-128"/>
                <a:ea typeface="MS Mincho" panose="02020609040205080304" charset="-128"/>
              </a:rPr>
              <a:t>、</a:t>
            </a:r>
            <a:r>
              <a:rPr lang="en-US" sz="2500" dirty="0" err="1" smtClean="0">
                <a:solidFill>
                  <a:srgbClr val="000000"/>
                </a:solidFill>
                <a:latin typeface="MS Mincho" panose="02020609040205080304" charset="-128"/>
                <a:ea typeface="MS Mincho" panose="02020609040205080304" charset="-128"/>
              </a:rPr>
              <a:t>異質な風土</a:t>
            </a:r>
            <a:r>
              <a:rPr lang="en-US" sz="2500" dirty="0" err="1">
                <a:solidFill>
                  <a:srgbClr val="000000"/>
                </a:solidFill>
                <a:latin typeface="MS Mincho" panose="02020609040205080304" charset="-128"/>
                <a:ea typeface="MS Mincho" panose="02020609040205080304" charset="-128"/>
              </a:rPr>
              <a:t>、異質な文化のなかに住む人</a:t>
            </a:r>
            <a:r>
              <a:rPr lang="en-US" sz="2500" dirty="0" err="1" smtClean="0">
                <a:solidFill>
                  <a:srgbClr val="000000"/>
                </a:solidFill>
                <a:latin typeface="MS Mincho" panose="02020609040205080304" charset="-128"/>
                <a:ea typeface="MS Mincho" panose="02020609040205080304" charset="-128"/>
              </a:rPr>
              <a:t>にはさっ</a:t>
            </a:r>
            <a:r>
              <a:rPr lang="ja-JP" altLang="en-US" sz="2500" dirty="0" smtClean="0">
                <a:solidFill>
                  <a:srgbClr val="000000"/>
                </a:solidFill>
                <a:latin typeface="MS Mincho" panose="02020609040205080304" charset="-128"/>
                <a:ea typeface="MS Mincho" panose="02020609040205080304" charset="-128"/>
              </a:rPr>
              <a:t>さ</a:t>
            </a:r>
            <a:r>
              <a:rPr lang="en-US" sz="2500" dirty="0" err="1" smtClean="0">
                <a:solidFill>
                  <a:srgbClr val="000000"/>
                </a:solidFill>
                <a:latin typeface="MS Mincho" panose="02020609040205080304" charset="-128"/>
                <a:ea typeface="MS Mincho" panose="02020609040205080304" charset="-128"/>
              </a:rPr>
              <a:t>り通</a:t>
            </a:r>
            <a:r>
              <a:rPr lang="ja-JP" altLang="en-US" sz="2500" dirty="0" err="1">
                <a:solidFill>
                  <a:srgbClr val="000000"/>
                </a:solidFill>
                <a:latin typeface="MS Mincho" panose="02020609040205080304" charset="-128"/>
                <a:ea typeface="MS Mincho" panose="02020609040205080304" charset="-128"/>
              </a:rPr>
              <a:t>じ</a:t>
            </a:r>
            <a:r>
              <a:rPr lang="en-US" sz="2500" dirty="0" err="1">
                <a:solidFill>
                  <a:srgbClr val="000000"/>
                </a:solidFill>
                <a:latin typeface="MS Mincho" panose="02020609040205080304" charset="-128"/>
                <a:ea typeface="MS Mincho" panose="02020609040205080304" charset="-128"/>
              </a:rPr>
              <a:t>い</a:t>
            </a:r>
            <a:r>
              <a:rPr lang="en-US" sz="2500" dirty="0">
                <a:solidFill>
                  <a:srgbClr val="000000"/>
                </a:solidFill>
                <a:latin typeface="MS Mincho" panose="02020609040205080304" charset="-128"/>
                <a:ea typeface="MS Mincho" panose="02020609040205080304" charset="-128"/>
              </a:rPr>
              <a:t>。</a:t>
            </a:r>
          </a:p>
          <a:p>
            <a:pPr marL="808990" lvl="1" indent="-404495">
              <a:lnSpc>
                <a:spcPts val="5995"/>
              </a:lnSpc>
              <a:buFont typeface="Arial" panose="020B0604020202020204"/>
              <a:buChar char="•"/>
            </a:pPr>
            <a:r>
              <a:rPr lang="en-US" sz="2500" dirty="0" err="1">
                <a:solidFill>
                  <a:srgbClr val="000000"/>
                </a:solidFill>
                <a:latin typeface="MS Mincho" panose="02020609040205080304" charset="-128"/>
                <a:ea typeface="MS Mincho" panose="02020609040205080304" charset="-128"/>
              </a:rPr>
              <a:t>擬声語、擬態語はきわめて微妙な感性を表現し得るかわりに抽象性を欠き、普遍性を犠牲にせ</a:t>
            </a:r>
            <a:r>
              <a:rPr lang="ja-JP" altLang="en-US" sz="2500" dirty="0" err="1">
                <a:solidFill>
                  <a:srgbClr val="000000"/>
                </a:solidFill>
                <a:latin typeface="MS Mincho" panose="02020609040205080304" charset="-128"/>
                <a:ea typeface="MS Mincho" panose="02020609040205080304" charset="-128"/>
              </a:rPr>
              <a:t>ざ</a:t>
            </a:r>
            <a:r>
              <a:rPr lang="en-US" sz="2500" dirty="0" err="1">
                <a:solidFill>
                  <a:srgbClr val="000000"/>
                </a:solidFill>
                <a:latin typeface="MS Mincho" panose="02020609040205080304" charset="-128"/>
                <a:ea typeface="MS Mincho" panose="02020609040205080304" charset="-128"/>
              </a:rPr>
              <a:t>るを得ない</a:t>
            </a:r>
            <a:r>
              <a:rPr lang="en-US" sz="2500" dirty="0">
                <a:solidFill>
                  <a:srgbClr val="000000"/>
                </a:solidFill>
                <a:latin typeface="MS Mincho" panose="02020609040205080304" charset="-128"/>
                <a:ea typeface="MS Mincho" panose="02020609040205080304" charset="-128"/>
              </a:rPr>
              <a:t>。</a:t>
            </a:r>
          </a:p>
        </p:txBody>
      </p:sp>
      <p:sp>
        <p:nvSpPr>
          <p:cNvPr id="8" name="TextBox 8"/>
          <p:cNvSpPr txBox="1"/>
          <p:nvPr/>
        </p:nvSpPr>
        <p:spPr>
          <a:xfrm>
            <a:off x="6465457" y="10695"/>
            <a:ext cx="5249160" cy="1218565"/>
          </a:xfrm>
          <a:prstGeom prst="rect">
            <a:avLst/>
          </a:prstGeom>
        </p:spPr>
        <p:txBody>
          <a:bodyPr wrap="square" lIns="0" tIns="0" rIns="0" bIns="0" rtlCol="0" anchor="t">
            <a:spAutoFit/>
          </a:bodyPr>
          <a:lstStyle/>
          <a:p>
            <a:pPr marL="1465580" lvl="1" indent="-732790" algn="ctr">
              <a:lnSpc>
                <a:spcPts val="9505"/>
              </a:lnSpc>
              <a:buFont typeface="Arial" panose="020B0604020202020204"/>
              <a:buChar char="•"/>
            </a:pPr>
            <a:r>
              <a:rPr lang="en-US" sz="4525" dirty="0" err="1">
                <a:solidFill>
                  <a:srgbClr val="000000"/>
                </a:solidFill>
                <a:latin typeface="MS Mincho" panose="02020609040205080304" charset="-128"/>
                <a:ea typeface="MS Mincho" panose="02020609040205080304" charset="-128"/>
              </a:rPr>
              <a:t>日本語と水</a:t>
            </a:r>
            <a:endParaRPr lang="en-US" sz="4525" dirty="0">
              <a:solidFill>
                <a:srgbClr val="000000"/>
              </a:solidFill>
              <a:latin typeface="MS Mincho" panose="02020609040205080304" charset="-128"/>
              <a:ea typeface="MS Mincho" panose="02020609040205080304" charset="-128"/>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230501" y="-1066473"/>
            <a:ext cx="12653001" cy="2001475"/>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459930" y="5876249"/>
            <a:ext cx="12882431" cy="2037766"/>
          </a:xfrm>
          <a:prstGeom prst="rect">
            <a:avLst/>
          </a:prstGeom>
        </p:spPr>
      </p:pic>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5400000">
            <a:off x="-4238300" y="2239410"/>
            <a:ext cx="8503155" cy="1345045"/>
          </a:xfrm>
          <a:prstGeom prst="rect">
            <a:avLst/>
          </a:prstGeom>
        </p:spPr>
      </p:pic>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5400000">
            <a:off x="7628669" y="2775021"/>
            <a:ext cx="9126661" cy="1443672"/>
          </a:xfrm>
          <a:prstGeom prst="rect">
            <a:avLst/>
          </a:prstGeom>
        </p:spPr>
      </p:pic>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659245" y="-723111"/>
            <a:ext cx="14249403" cy="1658113"/>
          </a:xfrm>
          <a:prstGeom prst="rect">
            <a:avLst/>
          </a:prstGeom>
        </p:spPr>
      </p:pic>
      <p:grpSp>
        <p:nvGrpSpPr>
          <p:cNvPr id="7" name="Group 7"/>
          <p:cNvGrpSpPr/>
          <p:nvPr/>
        </p:nvGrpSpPr>
        <p:grpSpPr>
          <a:xfrm>
            <a:off x="367665" y="2433955"/>
            <a:ext cx="10923905" cy="3442335"/>
            <a:chOff x="0" y="0"/>
            <a:chExt cx="9683542" cy="3453815"/>
          </a:xfrm>
        </p:grpSpPr>
        <p:sp>
          <p:nvSpPr>
            <p:cNvPr id="8" name="Freeform 8"/>
            <p:cNvSpPr/>
            <p:nvPr/>
          </p:nvSpPr>
          <p:spPr>
            <a:xfrm>
              <a:off x="0" y="0"/>
              <a:ext cx="9683542" cy="3552875"/>
            </a:xfrm>
            <a:custGeom>
              <a:avLst/>
              <a:gdLst/>
              <a:ahLst/>
              <a:cxnLst/>
              <a:rect l="l" t="t" r="r" b="b"/>
              <a:pathLst>
                <a:path w="9683542" h="3552875">
                  <a:moveTo>
                    <a:pt x="9061242" y="2982645"/>
                  </a:moveTo>
                  <a:cubicBezTo>
                    <a:pt x="9061242" y="2976295"/>
                    <a:pt x="9062513" y="2971215"/>
                    <a:pt x="9062513" y="2963595"/>
                  </a:cubicBezTo>
                  <a:lnTo>
                    <a:pt x="9062513" y="490220"/>
                  </a:lnTo>
                  <a:cubicBezTo>
                    <a:pt x="9062513" y="220980"/>
                    <a:pt x="8852963" y="0"/>
                    <a:pt x="8596423" y="0"/>
                  </a:cubicBezTo>
                  <a:lnTo>
                    <a:pt x="467360" y="0"/>
                  </a:lnTo>
                  <a:cubicBezTo>
                    <a:pt x="210820" y="0"/>
                    <a:pt x="0" y="220980"/>
                    <a:pt x="0" y="490220"/>
                  </a:cubicBezTo>
                  <a:lnTo>
                    <a:pt x="0" y="2963595"/>
                  </a:lnTo>
                  <a:cubicBezTo>
                    <a:pt x="0" y="3232835"/>
                    <a:pt x="209550" y="3453815"/>
                    <a:pt x="466090" y="3453815"/>
                  </a:cubicBezTo>
                  <a:lnTo>
                    <a:pt x="8595152" y="3453815"/>
                  </a:lnTo>
                  <a:cubicBezTo>
                    <a:pt x="8708182" y="3453815"/>
                    <a:pt x="8812323" y="3410635"/>
                    <a:pt x="8892332" y="3340785"/>
                  </a:cubicBezTo>
                  <a:cubicBezTo>
                    <a:pt x="9023142" y="3411905"/>
                    <a:pt x="9335563" y="3552875"/>
                    <a:pt x="9682273" y="3345865"/>
                  </a:cubicBezTo>
                  <a:cubicBezTo>
                    <a:pt x="9683542" y="3345865"/>
                    <a:pt x="9371123" y="3347135"/>
                    <a:pt x="9061242" y="2982645"/>
                  </a:cubicBezTo>
                  <a:lnTo>
                    <a:pt x="9061242" y="2982645"/>
                  </a:lnTo>
                  <a:close/>
                </a:path>
              </a:pathLst>
            </a:custGeom>
            <a:solidFill>
              <a:srgbClr val="89CFE1"/>
            </a:solidFill>
          </p:spPr>
        </p:sp>
      </p:grpSp>
      <p:sp>
        <p:nvSpPr>
          <p:cNvPr id="9" name="TextBox 9"/>
          <p:cNvSpPr txBox="1"/>
          <p:nvPr/>
        </p:nvSpPr>
        <p:spPr>
          <a:xfrm>
            <a:off x="367665" y="2055494"/>
            <a:ext cx="10065141" cy="3601773"/>
          </a:xfrm>
          <a:prstGeom prst="rect">
            <a:avLst/>
          </a:prstGeom>
        </p:spPr>
        <p:txBody>
          <a:bodyPr wrap="square" lIns="0" tIns="0" rIns="0" bIns="0" rtlCol="0" anchor="t">
            <a:spAutoFit/>
          </a:bodyPr>
          <a:lstStyle/>
          <a:p>
            <a:pPr algn="ctr">
              <a:lnSpc>
                <a:spcPts val="3970"/>
              </a:lnSpc>
            </a:pPr>
            <a:r>
              <a:rPr lang="en-US" sz="1890" dirty="0" err="1">
                <a:solidFill>
                  <a:srgbClr val="000000"/>
                </a:solidFill>
                <a:latin typeface="MS Mincho" panose="02020609040205080304" charset="-128"/>
                <a:ea typeface="MS Mincho" panose="02020609040205080304" charset="-128"/>
              </a:rPr>
              <a:t>日本人の音感覚</a:t>
            </a:r>
            <a:endParaRPr lang="en-US" sz="1890" dirty="0">
              <a:solidFill>
                <a:srgbClr val="000000"/>
              </a:solidFill>
              <a:latin typeface="MS Mincho" panose="02020609040205080304" charset="-128"/>
              <a:ea typeface="MS Mincho" panose="02020609040205080304" charset="-128"/>
            </a:endParaRPr>
          </a:p>
          <a:p>
            <a:pPr marL="612140" lvl="1" indent="-306070">
              <a:lnSpc>
                <a:spcPts val="3970"/>
              </a:lnSpc>
              <a:buFont typeface="Arial" panose="020B0604020202020204"/>
              <a:buChar char="•"/>
            </a:pPr>
            <a:r>
              <a:rPr lang="en-US" sz="1890" dirty="0" err="1">
                <a:solidFill>
                  <a:srgbClr val="000000"/>
                </a:solidFill>
                <a:latin typeface="MS Mincho" panose="02020609040205080304" charset="-128"/>
                <a:ea typeface="MS Mincho" panose="02020609040205080304" charset="-128"/>
              </a:rPr>
              <a:t>おなじ音を重ねても、それが清音であるか濁音であるかによって、意味や情感か</a:t>
            </a:r>
            <a:r>
              <a:rPr lang="en-US" sz="1890" dirty="0" smtClean="0">
                <a:solidFill>
                  <a:srgbClr val="000000"/>
                </a:solidFill>
                <a:latin typeface="MS Mincho" panose="02020609040205080304" charset="-128"/>
                <a:ea typeface="MS Mincho" panose="02020609040205080304" charset="-128"/>
              </a:rPr>
              <a:t>゙</a:t>
            </a:r>
            <a:r>
              <a:rPr lang="ja-JP" altLang="en-US" sz="1890" dirty="0" smtClean="0">
                <a:solidFill>
                  <a:srgbClr val="000000"/>
                </a:solidFill>
                <a:latin typeface="MS Mincho" panose="02020609040205080304" charset="-128"/>
                <a:ea typeface="MS Mincho" panose="02020609040205080304" charset="-128"/>
              </a:rPr>
              <a:t>ずれがある。</a:t>
            </a:r>
            <a:endParaRPr lang="en-US" sz="1890" dirty="0">
              <a:solidFill>
                <a:srgbClr val="000000"/>
              </a:solidFill>
              <a:latin typeface="MS Mincho" panose="02020609040205080304" charset="-128"/>
              <a:ea typeface="MS Mincho" panose="02020609040205080304" charset="-128"/>
            </a:endParaRPr>
          </a:p>
          <a:p>
            <a:pPr marL="612140" lvl="1" indent="-306070">
              <a:lnSpc>
                <a:spcPts val="3970"/>
              </a:lnSpc>
              <a:buFont typeface="Arial" panose="020B0604020202020204"/>
              <a:buChar char="•"/>
            </a:pPr>
            <a:r>
              <a:rPr lang="en-US" sz="1890" dirty="0" err="1">
                <a:solidFill>
                  <a:srgbClr val="000000"/>
                </a:solidFill>
                <a:latin typeface="MS Mincho" panose="02020609040205080304" charset="-128"/>
                <a:ea typeface="MS Mincho" panose="02020609040205080304" charset="-128"/>
              </a:rPr>
              <a:t>アは高く大きく、イは細く鋭く、ウは暗く鈍く、工は明るく平たく、オは円くて重い</a:t>
            </a:r>
            <a:endParaRPr lang="en-US" sz="1890" dirty="0">
              <a:solidFill>
                <a:srgbClr val="000000"/>
              </a:solidFill>
              <a:latin typeface="MS Mincho" panose="02020609040205080304" charset="-128"/>
              <a:ea typeface="MS Mincho" panose="02020609040205080304" charset="-128"/>
            </a:endParaRPr>
          </a:p>
          <a:p>
            <a:pPr marL="612140" lvl="1" indent="-306070">
              <a:lnSpc>
                <a:spcPts val="3970"/>
              </a:lnSpc>
              <a:buFont typeface="Arial" panose="020B0604020202020204"/>
              <a:buChar char="•"/>
            </a:pPr>
            <a:r>
              <a:rPr lang="en-US" sz="1890" dirty="0" err="1">
                <a:solidFill>
                  <a:srgbClr val="000000"/>
                </a:solidFill>
                <a:latin typeface="MS Mincho" panose="02020609040205080304" charset="-128"/>
                <a:ea typeface="MS Mincho" panose="02020609040205080304" charset="-128"/>
              </a:rPr>
              <a:t>ヤ行音はやわらかく、弱い感じ、ワ行音はもろく、ナ行音はねばる感じ、ハ行音は軽く、抵抗感のない感じ、マ行音はまるく、</a:t>
            </a:r>
            <a:r>
              <a:rPr lang="en-US" sz="1890" dirty="0" err="1" smtClean="0">
                <a:solidFill>
                  <a:srgbClr val="000000"/>
                </a:solidFill>
                <a:latin typeface="MS Mincho" panose="02020609040205080304" charset="-128"/>
                <a:ea typeface="MS Mincho" panose="02020609040205080304" charset="-128"/>
              </a:rPr>
              <a:t>女性的な</a:t>
            </a:r>
            <a:r>
              <a:rPr lang="ja-JP" altLang="en-US" sz="1890" dirty="0" smtClean="0">
                <a:solidFill>
                  <a:srgbClr val="000000"/>
                </a:solidFill>
                <a:latin typeface="MS Mincho" panose="02020609040205080304" charset="-128"/>
                <a:ea typeface="MS Mincho" panose="02020609040205080304" charset="-128"/>
              </a:rPr>
              <a:t>感じがあり、</a:t>
            </a:r>
            <a:r>
              <a:rPr lang="en-US" sz="1890" dirty="0" err="1" smtClean="0">
                <a:solidFill>
                  <a:srgbClr val="000000"/>
                </a:solidFill>
                <a:latin typeface="MS Mincho" panose="02020609040205080304" charset="-128"/>
                <a:ea typeface="MS Mincho" panose="02020609040205080304" charset="-128"/>
              </a:rPr>
              <a:t>カ行音は</a:t>
            </a:r>
            <a:r>
              <a:rPr lang="en-US" sz="1890" dirty="0" err="1">
                <a:solidFill>
                  <a:srgbClr val="000000"/>
                </a:solidFill>
                <a:latin typeface="MS Mincho" panose="02020609040205080304" charset="-128"/>
                <a:ea typeface="MS Mincho" panose="02020609040205080304" charset="-128"/>
              </a:rPr>
              <a:t>、乾いた堅い感じ、サ行音は快い、時に湿った感じ、夕行音は強く、</a:t>
            </a:r>
            <a:r>
              <a:rPr lang="en-US" sz="1890" dirty="0" err="1" smtClean="0">
                <a:solidFill>
                  <a:srgbClr val="000000"/>
                </a:solidFill>
                <a:latin typeface="MS Mincho" panose="02020609040205080304" charset="-128"/>
                <a:ea typeface="MS Mincho" panose="02020609040205080304" charset="-128"/>
              </a:rPr>
              <a:t>男性的</a:t>
            </a:r>
            <a:r>
              <a:rPr lang="ja-JP" altLang="en-US" sz="1890" dirty="0" smtClean="0">
                <a:solidFill>
                  <a:srgbClr val="000000"/>
                </a:solidFill>
                <a:latin typeface="MS Mincho" panose="02020609040205080304" charset="-128"/>
                <a:ea typeface="MS Mincho" panose="02020609040205080304" charset="-128"/>
              </a:rPr>
              <a:t>な感じする。</a:t>
            </a:r>
            <a:endParaRPr lang="en-US" sz="1890" dirty="0">
              <a:solidFill>
                <a:srgbClr val="000000"/>
              </a:solidFill>
              <a:latin typeface="MS Mincho" panose="02020609040205080304" charset="-128"/>
              <a:ea typeface="MS Mincho" panose="02020609040205080304" charset="-128"/>
            </a:endParaRPr>
          </a:p>
        </p:txBody>
      </p:sp>
      <p:pic>
        <p:nvPicPr>
          <p:cNvPr id="10" name="Picture 10"/>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9281523" y="1589992"/>
            <a:ext cx="1151283" cy="624982"/>
          </a:xfrm>
          <a:prstGeom prst="rect">
            <a:avLst/>
          </a:prstGeom>
        </p:spPr>
      </p:pic>
      <p:sp>
        <p:nvSpPr>
          <p:cNvPr id="11" name="TextBox 11"/>
          <p:cNvSpPr txBox="1"/>
          <p:nvPr/>
        </p:nvSpPr>
        <p:spPr>
          <a:xfrm>
            <a:off x="2470150" y="934085"/>
            <a:ext cx="6438900" cy="2453005"/>
          </a:xfrm>
          <a:prstGeom prst="rect">
            <a:avLst/>
          </a:prstGeom>
        </p:spPr>
        <p:txBody>
          <a:bodyPr lIns="0" tIns="0" rIns="0" bIns="0" rtlCol="0" anchor="t">
            <a:noAutofit/>
          </a:bodyPr>
          <a:lstStyle/>
          <a:p>
            <a:pPr marL="1122680" lvl="1" indent="-561340" algn="ctr">
              <a:lnSpc>
                <a:spcPts val="7280"/>
              </a:lnSpc>
              <a:buFont typeface="Arial" panose="020B0604020202020204"/>
              <a:buChar char="•"/>
            </a:pPr>
            <a:r>
              <a:rPr lang="en-US" sz="3465" dirty="0">
                <a:solidFill>
                  <a:srgbClr val="2483A3"/>
                </a:solidFill>
                <a:latin typeface="MS Mincho" panose="02020609040205080304" charset="-128"/>
                <a:ea typeface="MS Mincho" panose="02020609040205080304" charset="-128"/>
              </a:rPr>
              <a:t>「</a:t>
            </a:r>
            <a:r>
              <a:rPr lang="en-US" sz="3465" dirty="0" err="1">
                <a:solidFill>
                  <a:srgbClr val="2483A3"/>
                </a:solidFill>
                <a:latin typeface="MS Mincho" panose="02020609040205080304" charset="-128"/>
                <a:ea typeface="MS Mincho" panose="02020609040205080304" charset="-128"/>
              </a:rPr>
              <a:t>しとしと</a:t>
            </a:r>
            <a:r>
              <a:rPr lang="en-US" sz="3465" dirty="0">
                <a:solidFill>
                  <a:srgbClr val="2483A3"/>
                </a:solidFill>
                <a:latin typeface="MS Mincho" panose="02020609040205080304" charset="-128"/>
                <a:ea typeface="MS Mincho" panose="02020609040205080304" charset="-128"/>
              </a:rPr>
              <a:t>」「</a:t>
            </a:r>
            <a:r>
              <a:rPr lang="en-US" sz="3465" dirty="0" err="1">
                <a:solidFill>
                  <a:srgbClr val="2483A3"/>
                </a:solidFill>
                <a:latin typeface="MS Mincho" panose="02020609040205080304" charset="-128"/>
                <a:ea typeface="MS Mincho" panose="02020609040205080304" charset="-128"/>
              </a:rPr>
              <a:t>じとじと</a:t>
            </a:r>
            <a:r>
              <a:rPr lang="en-US" sz="3465" dirty="0">
                <a:solidFill>
                  <a:srgbClr val="2483A3"/>
                </a:solidFill>
                <a:latin typeface="MS Mincho" panose="02020609040205080304" charset="-128"/>
                <a:ea typeface="MS Mincho" panose="02020609040205080304" charset="-128"/>
              </a:rPr>
              <a:t>」</a:t>
            </a:r>
          </a:p>
          <a:p>
            <a:pPr algn="ctr">
              <a:lnSpc>
                <a:spcPts val="7280"/>
              </a:lnSpc>
            </a:pPr>
            <a:endParaRPr lang="en-US" sz="3465" dirty="0">
              <a:solidFill>
                <a:srgbClr val="2483A3"/>
              </a:solidFill>
              <a:latin typeface="MS Mincho" panose="02020609040205080304" charset="-128"/>
              <a:ea typeface="MS Mincho" panose="02020609040205080304" charset="-128"/>
            </a:endParaRPr>
          </a:p>
        </p:txBody>
      </p:sp>
      <p:sp>
        <p:nvSpPr>
          <p:cNvPr id="12" name="TextBox 12"/>
          <p:cNvSpPr txBox="1"/>
          <p:nvPr/>
        </p:nvSpPr>
        <p:spPr>
          <a:xfrm>
            <a:off x="6959600" y="10695"/>
            <a:ext cx="4723773" cy="1218565"/>
          </a:xfrm>
          <a:prstGeom prst="rect">
            <a:avLst/>
          </a:prstGeom>
        </p:spPr>
        <p:txBody>
          <a:bodyPr wrap="square" lIns="0" tIns="0" rIns="0" bIns="0" rtlCol="0" anchor="t">
            <a:spAutoFit/>
          </a:bodyPr>
          <a:lstStyle/>
          <a:p>
            <a:pPr marL="1465580" lvl="1" indent="-732790" algn="ctr">
              <a:lnSpc>
                <a:spcPts val="9505"/>
              </a:lnSpc>
              <a:buFont typeface="Arial" panose="020B0604020202020204"/>
              <a:buChar char="•"/>
            </a:pPr>
            <a:r>
              <a:rPr lang="en-US" sz="4525" dirty="0" err="1">
                <a:solidFill>
                  <a:srgbClr val="000000"/>
                </a:solidFill>
                <a:latin typeface="MS Mincho" panose="02020609040205080304" charset="-128"/>
                <a:ea typeface="MS Mincho" panose="02020609040205080304" charset="-128"/>
              </a:rPr>
              <a:t>日本語と水</a:t>
            </a:r>
            <a:endParaRPr lang="en-US" sz="4525" dirty="0">
              <a:solidFill>
                <a:srgbClr val="000000"/>
              </a:solidFill>
              <a:latin typeface="MS Mincho" panose="02020609040205080304" charset="-128"/>
              <a:ea typeface="MS Mincho" panose="02020609040205080304" charset="-128"/>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ja-JP" altLang="zh-CN"/>
              <a:t>オノマトペを伝えることのむずかしさ</a:t>
            </a:r>
          </a:p>
        </p:txBody>
      </p:sp>
      <p:sp>
        <p:nvSpPr>
          <p:cNvPr id="3" name="内容占位符 2"/>
          <p:cNvSpPr>
            <a:spLocks noGrp="1"/>
          </p:cNvSpPr>
          <p:nvPr>
            <p:ph idx="1"/>
          </p:nvPr>
        </p:nvSpPr>
        <p:spPr>
          <a:xfrm>
            <a:off x="296636" y="1246414"/>
            <a:ext cx="11125200" cy="5022215"/>
          </a:xfrm>
        </p:spPr>
        <p:txBody>
          <a:bodyPr>
            <a:normAutofit fontScale="87500" lnSpcReduction="20000"/>
          </a:bodyPr>
          <a:lstStyle/>
          <a:p>
            <a:r>
              <a:rPr lang="zh-CN" altLang="en-US" dirty="0"/>
              <a:t>多彩なオノマトペは、同質社会でこそ微妙な伝達の機能を発揮できるが、異質な風土、異質な文化のなかに住む人にはさっぱり通じない。なぜなら、擬声語、擬態語というのは、あくまで感覚的な言語であって、言語の重要な性格である抽象性をもたないからだ。</a:t>
            </a:r>
          </a:p>
          <a:p>
            <a:r>
              <a:rPr lang="zh-CN" altLang="en-US" dirty="0"/>
              <a:t>したがって、感覚的にわかるこれらの言葉の意味を説明するとなると——とたんに行きづまってしまう。オノマトペは、いわば音楽なのであり、その意味をつたえることのむずかしさは音楽の与えるイメージを言語で解説する困難さとおなじだといってよい。この意味で擬声語、擬態語は言葉の本質ともいうべき抽象力を欠く低次の言語だといえなくもない。しかし、言語がその抽象力をもって伝達し得る領域には限界がある。人間の言語は、しょせん万能ではないのだ。</a:t>
            </a:r>
          </a:p>
        </p:txBody>
      </p:sp>
    </p:spTree>
    <p:custDataLst>
      <p:tags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7968615" cy="829945"/>
          </a:xfrm>
          <a:prstGeom prst="rect">
            <a:avLst/>
          </a:prstGeom>
          <a:noFill/>
        </p:spPr>
        <p:txBody>
          <a:bodyPr wrap="square" rtlCol="0">
            <a:spAutoFit/>
          </a:bodyPr>
          <a:lstStyle/>
          <a:p>
            <a:pPr algn="l"/>
            <a:r>
              <a:rPr sz="4800" b="1" dirty="0">
                <a:solidFill>
                  <a:schemeClr val="accent3">
                    <a:lumMod val="50000"/>
                  </a:schemeClr>
                </a:solidFill>
                <a:latin typeface="MS Mincho" panose="02020609040205080304" charset="-128"/>
                <a:ea typeface="MS Mincho" panose="02020609040205080304" charset="-128"/>
                <a:sym typeface="+mn-ea"/>
              </a:rPr>
              <a:t>学習活動</a:t>
            </a:r>
            <a:endParaRPr lang="ja-JP" altLang="en-US" sz="4800" b="1" dirty="0">
              <a:solidFill>
                <a:schemeClr val="accent3">
                  <a:lumMod val="50000"/>
                </a:schemeClr>
              </a:solidFill>
              <a:latin typeface="MS Mincho" panose="02020609040205080304" charset="-128"/>
              <a:ea typeface="MS Mincho" panose="02020609040205080304" charset="-128"/>
              <a:sym typeface="+mn-ea"/>
            </a:endParaRPr>
          </a:p>
        </p:txBody>
      </p:sp>
      <p:sp>
        <p:nvSpPr>
          <p:cNvPr id="10" name="文本框 9"/>
          <p:cNvSpPr txBox="1"/>
          <p:nvPr/>
        </p:nvSpPr>
        <p:spPr>
          <a:xfrm>
            <a:off x="1653540" y="304927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04</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4</a:t>
            </a:r>
          </a:p>
        </p:txBody>
      </p:sp>
    </p:spTree>
    <p:custDataLst>
      <p:tags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custDataLst>
              <p:tags r:id="rId2"/>
            </p:custDataLst>
          </p:nvPr>
        </p:nvSpPr>
        <p:spPr>
          <a:xfrm>
            <a:off x="1289050" y="1299528"/>
            <a:ext cx="1733550" cy="768350"/>
          </a:xfrm>
          <a:prstGeom prst="rect">
            <a:avLst/>
          </a:prstGeom>
          <a:noFill/>
        </p:spPr>
        <p:txBody>
          <a:bodyPr wrap="square" lIns="90000" tIns="46800" bIns="0" rtlCol="0" anchor="b" anchorCtr="0">
            <a:noAutofit/>
          </a:bodyPr>
          <a:lstStyle>
            <a:defPPr>
              <a:defRPr lang="zh-CN"/>
            </a:defPPr>
            <a:lvl1pPr>
              <a:defRPr sz="4800" b="1" spc="60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ja-JP" altLang="zh-CN" sz="5300" dirty="0">
                <a:solidFill>
                  <a:schemeClr val="accent3">
                    <a:lumMod val="50000"/>
                  </a:schemeClr>
                </a:solidFill>
                <a:latin typeface="MS Mincho" panose="02020609040205080304" charset="-128"/>
                <a:ea typeface="MS Mincho" panose="02020609040205080304" charset="-128"/>
                <a:sym typeface="Arial" panose="020B0604020202020204" pitchFamily="34" charset="0"/>
              </a:rPr>
              <a:t>目次</a:t>
            </a:r>
          </a:p>
        </p:txBody>
      </p:sp>
      <p:sp>
        <p:nvSpPr>
          <p:cNvPr id="7" name="文本框 6"/>
          <p:cNvSpPr txBox="1"/>
          <p:nvPr/>
        </p:nvSpPr>
        <p:spPr>
          <a:xfrm>
            <a:off x="5438775" y="1530985"/>
            <a:ext cx="6381115" cy="583565"/>
          </a:xfrm>
          <a:prstGeom prst="rect">
            <a:avLst/>
          </a:prstGeom>
          <a:noFill/>
        </p:spPr>
        <p:txBody>
          <a:bodyPr wrap="square" rtlCol="0">
            <a:spAutoFit/>
          </a:bodyPr>
          <a:lstStyle/>
          <a:p>
            <a:r>
              <a:rPr lang="ja-JP" altLang="en-US" sz="3200" b="1" dirty="0">
                <a:solidFill>
                  <a:schemeClr val="accent3">
                    <a:lumMod val="50000"/>
                  </a:schemeClr>
                </a:solidFill>
                <a:latin typeface="MS Mincho" panose="02020609040205080304" charset="-128"/>
                <a:ea typeface="MS Mincho" panose="02020609040205080304" charset="-128"/>
              </a:rPr>
              <a:t>Par</a:t>
            </a:r>
            <a:r>
              <a:rPr lang="en-US" altLang="ja-JP" sz="3200" b="1" dirty="0">
                <a:solidFill>
                  <a:schemeClr val="accent3">
                    <a:lumMod val="50000"/>
                  </a:schemeClr>
                </a:solidFill>
                <a:latin typeface="MS Mincho" panose="02020609040205080304" charset="-128"/>
                <a:ea typeface="MS Mincho" panose="02020609040205080304" charset="-128"/>
              </a:rPr>
              <a:t>t1 </a:t>
            </a:r>
            <a:r>
              <a:rPr lang="ja-JP" altLang="en-US" sz="3200" b="1" dirty="0">
                <a:solidFill>
                  <a:schemeClr val="accent3">
                    <a:lumMod val="50000"/>
                  </a:schemeClr>
                </a:solidFill>
                <a:latin typeface="MS Mincho" panose="02020609040205080304" charset="-128"/>
                <a:ea typeface="MS Mincho" panose="02020609040205080304" charset="-128"/>
              </a:rPr>
              <a:t>学習目標</a:t>
            </a:r>
          </a:p>
        </p:txBody>
      </p:sp>
      <p:sp>
        <p:nvSpPr>
          <p:cNvPr id="80" name="文本框 79"/>
          <p:cNvSpPr txBox="1"/>
          <p:nvPr/>
        </p:nvSpPr>
        <p:spPr>
          <a:xfrm>
            <a:off x="5429885" y="2597150"/>
            <a:ext cx="4938395" cy="583565"/>
          </a:xfrm>
          <a:prstGeom prst="rect">
            <a:avLst/>
          </a:prstGeom>
          <a:noFill/>
        </p:spPr>
        <p:txBody>
          <a:bodyPr wrap="square" rtlCol="0">
            <a:spAutoFit/>
          </a:bodyPr>
          <a:lstStyle/>
          <a:p>
            <a:r>
              <a:rPr lang="en-US" altLang="ja-JP" sz="3200" b="1" dirty="0">
                <a:solidFill>
                  <a:schemeClr val="accent3">
                    <a:lumMod val="50000"/>
                  </a:schemeClr>
                </a:solidFill>
                <a:latin typeface="MS Mincho" panose="02020609040205080304" charset="-128"/>
                <a:ea typeface="MS Mincho" panose="02020609040205080304" charset="-128"/>
              </a:rPr>
              <a:t>Part2 </a:t>
            </a:r>
            <a:r>
              <a:rPr lang="ja-JP" altLang="en-US" sz="3200" b="1" dirty="0">
                <a:solidFill>
                  <a:schemeClr val="accent3">
                    <a:lumMod val="50000"/>
                  </a:schemeClr>
                </a:solidFill>
                <a:latin typeface="MS Mincho" panose="02020609040205080304" charset="-128"/>
                <a:ea typeface="MS Mincho" panose="02020609040205080304" charset="-128"/>
              </a:rPr>
              <a:t>言葉と重要表現</a:t>
            </a:r>
          </a:p>
        </p:txBody>
      </p:sp>
      <p:sp>
        <p:nvSpPr>
          <p:cNvPr id="81" name="文本框 80"/>
          <p:cNvSpPr txBox="1"/>
          <p:nvPr/>
        </p:nvSpPr>
        <p:spPr>
          <a:xfrm>
            <a:off x="5438775" y="3663315"/>
            <a:ext cx="4938395" cy="583565"/>
          </a:xfrm>
          <a:prstGeom prst="rect">
            <a:avLst/>
          </a:prstGeom>
          <a:noFill/>
        </p:spPr>
        <p:txBody>
          <a:bodyPr wrap="square" rtlCol="0">
            <a:spAutoFit/>
          </a:bodyPr>
          <a:lstStyle/>
          <a:p>
            <a:r>
              <a:rPr lang="en-US" altLang="ja-JP" sz="3200" b="1" dirty="0">
                <a:solidFill>
                  <a:schemeClr val="accent3">
                    <a:lumMod val="50000"/>
                  </a:schemeClr>
                </a:solidFill>
                <a:latin typeface="MS Mincho" panose="02020609040205080304" charset="-128"/>
                <a:ea typeface="MS Mincho" panose="02020609040205080304" charset="-128"/>
              </a:rPr>
              <a:t>Part3 </a:t>
            </a:r>
            <a:r>
              <a:rPr lang="ja-JP" altLang="en-US" sz="3200" b="1" dirty="0">
                <a:solidFill>
                  <a:schemeClr val="accent3">
                    <a:lumMod val="50000"/>
                  </a:schemeClr>
                </a:solidFill>
                <a:latin typeface="MS Mincho" panose="02020609040205080304" charset="-128"/>
                <a:ea typeface="MS Mincho" panose="02020609040205080304" charset="-128"/>
              </a:rPr>
              <a:t>本文理解</a:t>
            </a:r>
          </a:p>
        </p:txBody>
      </p:sp>
      <p:sp>
        <p:nvSpPr>
          <p:cNvPr id="82" name="文本框 81"/>
          <p:cNvSpPr txBox="1"/>
          <p:nvPr/>
        </p:nvSpPr>
        <p:spPr>
          <a:xfrm>
            <a:off x="5438775" y="4866005"/>
            <a:ext cx="4938395" cy="583565"/>
          </a:xfrm>
          <a:prstGeom prst="rect">
            <a:avLst/>
          </a:prstGeom>
          <a:noFill/>
        </p:spPr>
        <p:txBody>
          <a:bodyPr wrap="square" rtlCol="0">
            <a:spAutoFit/>
          </a:bodyPr>
          <a:lstStyle/>
          <a:p>
            <a:r>
              <a:rPr lang="en-US" altLang="ja-JP" sz="3200" b="1" dirty="0">
                <a:solidFill>
                  <a:schemeClr val="accent3">
                    <a:lumMod val="50000"/>
                  </a:schemeClr>
                </a:solidFill>
                <a:latin typeface="MS Mincho" panose="02020609040205080304" charset="-128"/>
                <a:ea typeface="MS Mincho" panose="02020609040205080304" charset="-128"/>
              </a:rPr>
              <a:t>Part4 </a:t>
            </a:r>
            <a:r>
              <a:rPr lang="ja-JP" altLang="en-US" sz="3200" b="1" dirty="0">
                <a:solidFill>
                  <a:schemeClr val="accent3">
                    <a:lumMod val="50000"/>
                  </a:schemeClr>
                </a:solidFill>
                <a:latin typeface="MS Mincho" panose="02020609040205080304" charset="-128"/>
                <a:ea typeface="MS Mincho" panose="02020609040205080304" charset="-128"/>
              </a:rPr>
              <a:t>学習活動</a:t>
            </a:r>
          </a:p>
        </p:txBody>
      </p:sp>
      <p:sp>
        <p:nvSpPr>
          <p:cNvPr id="6" name="任意多边形 5"/>
          <p:cNvSpPr/>
          <p:nvPr userDrawn="1">
            <p:custDataLst>
              <p:tags r:id="rId3"/>
            </p:custDataLst>
          </p:nvPr>
        </p:nvSpPr>
        <p:spPr>
          <a:xfrm>
            <a:off x="4903470" y="427164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tx1"/>
              </a:solidFill>
              <a:latin typeface="+mn-ea"/>
            </a:endParaRPr>
          </a:p>
        </p:txBody>
      </p:sp>
      <p:sp>
        <p:nvSpPr>
          <p:cNvPr id="8" name="任意多边形 7"/>
          <p:cNvSpPr/>
          <p:nvPr userDrawn="1">
            <p:custDataLst>
              <p:tags r:id="rId4"/>
            </p:custDataLst>
          </p:nvPr>
        </p:nvSpPr>
        <p:spPr>
          <a:xfrm>
            <a:off x="4903470" y="3155315"/>
            <a:ext cx="4685030" cy="17081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tx1"/>
              </a:solidFill>
              <a:latin typeface="+mn-ea"/>
            </a:endParaRPr>
          </a:p>
        </p:txBody>
      </p:sp>
      <p:sp>
        <p:nvSpPr>
          <p:cNvPr id="17" name="任意多边形 16"/>
          <p:cNvSpPr/>
          <p:nvPr userDrawn="1">
            <p:custDataLst>
              <p:tags r:id="rId5"/>
            </p:custDataLst>
          </p:nvPr>
        </p:nvSpPr>
        <p:spPr>
          <a:xfrm>
            <a:off x="4999355" y="538924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tx1"/>
              </a:solidFill>
              <a:latin typeface="+mn-ea"/>
            </a:endParaRPr>
          </a:p>
        </p:txBody>
      </p:sp>
      <p:sp>
        <p:nvSpPr>
          <p:cNvPr id="19" name="KSO_Shape"/>
          <p:cNvSpPr/>
          <p:nvPr userDrawn="1">
            <p:custDataLst>
              <p:tags r:id="rId6"/>
            </p:custDataLst>
          </p:nvPr>
        </p:nvSpPr>
        <p:spPr bwMode="auto">
          <a:xfrm flipH="1">
            <a:off x="4545965" y="4775200"/>
            <a:ext cx="740410" cy="553085"/>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sz="1600">
              <a:solidFill>
                <a:srgbClr val="FFFFFF"/>
              </a:solidFill>
            </a:endParaRPr>
          </a:p>
        </p:txBody>
      </p:sp>
      <p:sp>
        <p:nvSpPr>
          <p:cNvPr id="20" name="任意多边形 19"/>
          <p:cNvSpPr/>
          <p:nvPr userDrawn="1">
            <p:custDataLst>
              <p:tags r:id="rId7"/>
            </p:custDataLst>
          </p:nvPr>
        </p:nvSpPr>
        <p:spPr>
          <a:xfrm>
            <a:off x="4870450" y="205422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tx1"/>
              </a:solidFill>
              <a:latin typeface="+mn-ea"/>
            </a:endParaRPr>
          </a:p>
        </p:txBody>
      </p:sp>
      <p:sp>
        <p:nvSpPr>
          <p:cNvPr id="21" name="KSO_Shape"/>
          <p:cNvSpPr/>
          <p:nvPr userDrawn="1">
            <p:custDataLst>
              <p:tags r:id="rId8"/>
            </p:custDataLst>
          </p:nvPr>
        </p:nvSpPr>
        <p:spPr bwMode="auto">
          <a:xfrm flipH="1">
            <a:off x="4417060" y="1418590"/>
            <a:ext cx="740410" cy="552450"/>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sz="1600">
              <a:solidFill>
                <a:srgbClr val="0068B7"/>
              </a:solidFill>
            </a:endParaRPr>
          </a:p>
        </p:txBody>
      </p:sp>
      <p:sp>
        <p:nvSpPr>
          <p:cNvPr id="22" name="KSO_Shape"/>
          <p:cNvSpPr/>
          <p:nvPr userDrawn="1">
            <p:custDataLst>
              <p:tags r:id="rId9"/>
            </p:custDataLst>
          </p:nvPr>
        </p:nvSpPr>
        <p:spPr bwMode="auto">
          <a:xfrm flipH="1">
            <a:off x="4450080" y="2533650"/>
            <a:ext cx="740410" cy="552450"/>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sz="1600">
              <a:solidFill>
                <a:srgbClr val="FFFFFF"/>
              </a:solidFill>
            </a:endParaRPr>
          </a:p>
        </p:txBody>
      </p:sp>
      <p:sp>
        <p:nvSpPr>
          <p:cNvPr id="23" name="KSO_Shape"/>
          <p:cNvSpPr/>
          <p:nvPr userDrawn="1">
            <p:custDataLst>
              <p:tags r:id="rId10"/>
            </p:custDataLst>
          </p:nvPr>
        </p:nvSpPr>
        <p:spPr bwMode="auto">
          <a:xfrm flipH="1">
            <a:off x="4450080" y="3615055"/>
            <a:ext cx="740410" cy="552450"/>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sz="1600">
              <a:solidFill>
                <a:srgbClr val="FFFFFF"/>
              </a:solidFill>
            </a:endParaRPr>
          </a:p>
        </p:txBody>
      </p:sp>
      <p:sp>
        <p:nvSpPr>
          <p:cNvPr id="2" name="KSO_Shape"/>
          <p:cNvSpPr/>
          <p:nvPr userDrawn="1">
            <p:custDataLst>
              <p:tags r:id="rId11"/>
            </p:custDataLst>
          </p:nvPr>
        </p:nvSpPr>
        <p:spPr bwMode="auto">
          <a:xfrm flipH="1">
            <a:off x="4608195" y="5811520"/>
            <a:ext cx="740410" cy="553085"/>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sz="1600">
              <a:solidFill>
                <a:srgbClr val="FFFFFF"/>
              </a:solidFill>
            </a:endParaRPr>
          </a:p>
        </p:txBody>
      </p:sp>
      <p:sp>
        <p:nvSpPr>
          <p:cNvPr id="3" name="任意多边形 2"/>
          <p:cNvSpPr/>
          <p:nvPr userDrawn="1">
            <p:custDataLst>
              <p:tags r:id="rId12"/>
            </p:custDataLst>
          </p:nvPr>
        </p:nvSpPr>
        <p:spPr>
          <a:xfrm>
            <a:off x="5157470" y="636460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tx1"/>
              </a:solidFill>
              <a:latin typeface="+mn-ea"/>
            </a:endParaRPr>
          </a:p>
        </p:txBody>
      </p:sp>
      <p:sp>
        <p:nvSpPr>
          <p:cNvPr id="4" name="文本框 3"/>
          <p:cNvSpPr txBox="1"/>
          <p:nvPr>
            <p:custDataLst>
              <p:tags r:id="rId13"/>
            </p:custDataLst>
          </p:nvPr>
        </p:nvSpPr>
        <p:spPr>
          <a:xfrm>
            <a:off x="5565775" y="5781040"/>
            <a:ext cx="4938395" cy="583565"/>
          </a:xfrm>
          <a:prstGeom prst="rect">
            <a:avLst/>
          </a:prstGeom>
          <a:noFill/>
        </p:spPr>
        <p:txBody>
          <a:bodyPr wrap="square" rtlCol="0">
            <a:spAutoFit/>
          </a:bodyPr>
          <a:lstStyle/>
          <a:p>
            <a:r>
              <a:rPr lang="en-US" altLang="ja-JP" sz="3200" b="1" dirty="0">
                <a:solidFill>
                  <a:schemeClr val="accent3">
                    <a:lumMod val="50000"/>
                  </a:schemeClr>
                </a:solidFill>
                <a:latin typeface="MS Mincho" panose="02020609040205080304" charset="-128"/>
                <a:ea typeface="MS Mincho" panose="02020609040205080304" charset="-128"/>
              </a:rPr>
              <a:t>Part5 </a:t>
            </a:r>
            <a:r>
              <a:rPr lang="ja-JP" altLang="en-US" sz="3200" b="1" dirty="0">
                <a:solidFill>
                  <a:schemeClr val="accent3">
                    <a:lumMod val="50000"/>
                  </a:schemeClr>
                </a:solidFill>
                <a:latin typeface="MS Mincho" panose="02020609040205080304" charset="-128"/>
                <a:ea typeface="MS Mincho" panose="02020609040205080304" charset="-128"/>
              </a:rPr>
              <a:t>コラム</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sym typeface="+mn-ea"/>
              </a:rPr>
              <a:t>一、次の文を完成しなさい。</a:t>
            </a:r>
          </a:p>
        </p:txBody>
      </p:sp>
      <p:sp>
        <p:nvSpPr>
          <p:cNvPr id="6" name="文本框 5"/>
          <p:cNvSpPr txBox="1"/>
          <p:nvPr/>
        </p:nvSpPr>
        <p:spPr>
          <a:xfrm>
            <a:off x="267970" y="1457960"/>
            <a:ext cx="11642090" cy="4564380"/>
          </a:xfrm>
          <a:prstGeom prst="rect">
            <a:avLst/>
          </a:prstGeom>
          <a:noFill/>
        </p:spPr>
        <p:txBody>
          <a:bodyPr wrap="square" rtlCol="0" anchor="t">
            <a:spAutoFit/>
          </a:bodyPr>
          <a:lstStyle/>
          <a:p>
            <a:pPr marL="609600" indent="-609600"/>
            <a:r>
              <a:rPr sz="2800" b="1">
                <a:solidFill>
                  <a:srgbClr val="002060"/>
                </a:solidFill>
                <a:latin typeface="MS Mincho" panose="02020609040205080304" charset="-128"/>
                <a:ea typeface="MS Mincho" panose="02020609040205080304" charset="-128"/>
                <a:cs typeface="MS Mincho" panose="02020609040205080304" charset="-128"/>
                <a:sym typeface="+mn-ea"/>
              </a:rPr>
              <a:t>1</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a:t>
            </a:r>
            <a:r>
              <a:rPr lang="zh-CN" sz="2800" b="1">
                <a:latin typeface="MS Mincho" panose="02020609040205080304" charset="-128"/>
                <a:ea typeface="MS Mincho" panose="02020609040205080304" charset="-128"/>
                <a:sym typeface="+mn-ea"/>
              </a:rPr>
              <a:t>＿＿＿＿＿＿＿＿＿＿＿のはこの学生に限ったことではない。</a:t>
            </a:r>
            <a:endParaRPr lang="zh-CN" sz="2800" b="1">
              <a:latin typeface="MS Mincho" panose="02020609040205080304" charset="-128"/>
              <a:ea typeface="MS Mincho" panose="02020609040205080304" charset="-128"/>
            </a:endParaRPr>
          </a:p>
          <a:p>
            <a:pPr marL="609600" indent="-609600"/>
            <a:endParaRPr lang="zh-CN" sz="2800" b="1">
              <a:latin typeface="MS Mincho" panose="02020609040205080304" charset="-128"/>
              <a:ea typeface="MS Mincho" panose="02020609040205080304" charset="-128"/>
            </a:endParaRPr>
          </a:p>
          <a:p>
            <a:pPr marL="609600" indent="-609600"/>
            <a:r>
              <a:rPr lang="en-US" altLang="zh-CN" sz="2800" b="1">
                <a:latin typeface="MS Mincho" panose="02020609040205080304" charset="-128"/>
                <a:ea typeface="MS Mincho" panose="02020609040205080304" charset="-128"/>
                <a:sym typeface="+mn-ea"/>
              </a:rPr>
              <a:t>2.</a:t>
            </a:r>
            <a:r>
              <a:rPr lang="ja-JP" altLang="zh-CN" sz="2800" b="1">
                <a:latin typeface="MS Mincho" panose="02020609040205080304" charset="-128"/>
                <a:ea typeface="MS Mincho" panose="02020609040205080304" charset="-128"/>
                <a:sym typeface="+mn-ea"/>
              </a:rPr>
              <a:t>今日</a:t>
            </a:r>
            <a:r>
              <a:rPr lang="zh-CN" sz="2800" b="1">
                <a:latin typeface="MS Mincho" panose="02020609040205080304" charset="-128"/>
                <a:ea typeface="MS Mincho" panose="02020609040205080304" charset="-128"/>
                <a:sym typeface="+mn-ea"/>
              </a:rPr>
              <a:t>に限ったことではない</a:t>
            </a:r>
            <a:r>
              <a:rPr lang="ja-JP" altLang="zh-CN" sz="2800" b="1">
                <a:latin typeface="MS Mincho" panose="02020609040205080304" charset="-128"/>
                <a:ea typeface="MS Mincho" panose="02020609040205080304" charset="-128"/>
                <a:sym typeface="+mn-ea"/>
              </a:rPr>
              <a:t>が</a:t>
            </a:r>
            <a:r>
              <a:rPr lang="zh-CN" sz="2800" b="1">
                <a:latin typeface="MS Mincho" panose="02020609040205080304" charset="-128"/>
                <a:ea typeface="MS Mincho" panose="02020609040205080304" charset="-128"/>
                <a:sym typeface="+mn-ea"/>
              </a:rPr>
              <a:t>、</a:t>
            </a:r>
            <a:r>
              <a:rPr lang="ja-JP" altLang="zh-CN" sz="2800" b="1" u="sng">
                <a:latin typeface="MS Mincho" panose="02020609040205080304" charset="-128"/>
                <a:ea typeface="MS Mincho" panose="02020609040205080304" charset="-128"/>
                <a:sym typeface="+mn-ea"/>
              </a:rPr>
              <a:t>　　　　　　　　　　　　　。</a:t>
            </a:r>
            <a:r>
              <a:rPr lang="ja-JP" altLang="zh-CN" sz="2800" b="1">
                <a:latin typeface="MS Mincho" panose="02020609040205080304" charset="-128"/>
                <a:ea typeface="MS Mincho" panose="02020609040205080304" charset="-128"/>
                <a:sym typeface="+mn-ea"/>
              </a:rPr>
              <a:t>　　　</a:t>
            </a:r>
            <a:endParaRPr lang="zh-CN" sz="2800" b="1">
              <a:latin typeface="MS Mincho" panose="02020609040205080304" charset="-128"/>
              <a:ea typeface="MS Mincho" panose="02020609040205080304" charset="-128"/>
              <a:sym typeface="+mn-ea"/>
            </a:endParaRPr>
          </a:p>
          <a:p>
            <a:pPr marL="609600" indent="-609600"/>
            <a:endParaRPr lang="zh-CN" sz="2800" b="1">
              <a:latin typeface="MS Mincho" panose="02020609040205080304" charset="-128"/>
              <a:ea typeface="MS Mincho" panose="02020609040205080304" charset="-128"/>
            </a:endParaRPr>
          </a:p>
          <a:p>
            <a:pPr algn="l" fontAlgn="auto">
              <a:lnSpc>
                <a:spcPts val="4000"/>
              </a:lnSpc>
            </a:pPr>
            <a:r>
              <a:rPr lang="en-US" sz="2800" b="1">
                <a:solidFill>
                  <a:srgbClr val="002060"/>
                </a:solidFill>
                <a:latin typeface="MS Mincho" panose="02020609040205080304" charset="-128"/>
                <a:ea typeface="MS Mincho" panose="02020609040205080304" charset="-128"/>
                <a:cs typeface="MS Mincho" panose="02020609040205080304" charset="-128"/>
                <a:sym typeface="+mn-ea"/>
              </a:rPr>
              <a:t>3.</a:t>
            </a:r>
            <a:r>
              <a:rPr lang="zh-CN" sz="2800" b="1">
                <a:latin typeface="MS Mincho" panose="02020609040205080304" charset="-128"/>
                <a:ea typeface="MS Mincho" panose="02020609040205080304" charset="-128"/>
                <a:sym typeface="+mn-ea"/>
              </a:rPr>
              <a:t>近頃は＿＿＿＿＿＿＿ようなことはめったになくなった。</a:t>
            </a:r>
          </a:p>
          <a:p>
            <a:pPr marL="609600" indent="-609600"/>
            <a:endParaRPr lang="zh-CN" sz="2800" b="1">
              <a:latin typeface="MS Mincho" panose="02020609040205080304" charset="-128"/>
              <a:ea typeface="MS Mincho" panose="02020609040205080304" charset="-128"/>
            </a:endParaRPr>
          </a:p>
          <a:p>
            <a:pPr marL="609600" indent="-609600"/>
            <a:r>
              <a:rPr lang="en-US" altLang="zh-CN" sz="2800" b="1">
                <a:latin typeface="MS Mincho" panose="02020609040205080304" charset="-128"/>
                <a:ea typeface="MS Mincho" panose="02020609040205080304" charset="-128"/>
                <a:sym typeface="+mn-ea"/>
              </a:rPr>
              <a:t>4.</a:t>
            </a:r>
            <a:r>
              <a:rPr lang="zh-CN" sz="2800" b="1">
                <a:latin typeface="MS Mincho" panose="02020609040205080304" charset="-128"/>
                <a:ea typeface="MS Mincho" panose="02020609040205080304" charset="-128"/>
                <a:sym typeface="+mn-ea"/>
              </a:rPr>
              <a:t>都会に住んでいるので、めったに＿＿＿＿＿＿。</a:t>
            </a:r>
          </a:p>
          <a:p>
            <a:pPr marL="609600" indent="-609600"/>
            <a:endParaRPr lang="zh-CN" sz="2800" b="1">
              <a:latin typeface="MS Mincho" panose="02020609040205080304" charset="-128"/>
              <a:ea typeface="MS Mincho" panose="02020609040205080304" charset="-128"/>
              <a:sym typeface="+mn-ea"/>
            </a:endParaRPr>
          </a:p>
          <a:p>
            <a:pPr marL="609600" indent="-609600"/>
            <a:r>
              <a:rPr lang="en-US" altLang="zh-CN" sz="2800" b="1">
                <a:latin typeface="MS Mincho" panose="02020609040205080304" charset="-128"/>
                <a:ea typeface="MS Mincho" panose="02020609040205080304" charset="-128"/>
                <a:sym typeface="+mn-ea"/>
              </a:rPr>
              <a:t>5.生まれ変わるものなら、</a:t>
            </a:r>
            <a:r>
              <a:rPr lang="zh-CN" sz="2800" b="1">
                <a:latin typeface="MS Mincho" panose="02020609040205080304" charset="-128"/>
                <a:ea typeface="MS Mincho" panose="02020609040205080304" charset="-128"/>
                <a:sym typeface="+mn-ea"/>
              </a:rPr>
              <a:t>＿＿＿＿＿＿</a:t>
            </a:r>
            <a:r>
              <a:rPr lang="ja-JP" altLang="zh-CN" sz="2800" b="1">
                <a:latin typeface="MS Mincho" panose="02020609040205080304" charset="-128"/>
                <a:ea typeface="MS Mincho" panose="02020609040205080304" charset="-128"/>
                <a:sym typeface="+mn-ea"/>
              </a:rPr>
              <a:t>。</a:t>
            </a:r>
            <a:r>
              <a:rPr lang="en-US" altLang="zh-CN" sz="2800" b="1">
                <a:latin typeface="MS Mincho" panose="02020609040205080304" charset="-128"/>
                <a:ea typeface="MS Mincho" panose="02020609040205080304" charset="-128"/>
                <a:sym typeface="+mn-ea"/>
              </a:rPr>
              <a:t>　　　　　　　　　　　　　　　　　　　　</a:t>
            </a:r>
          </a:p>
          <a:p>
            <a:pPr algn="l" fontAlgn="auto">
              <a:lnSpc>
                <a:spcPts val="4000"/>
              </a:lnSpc>
            </a:pPr>
            <a:endParaRPr lang="en-US" sz="2800" b="1">
              <a:solidFill>
                <a:srgbClr val="002060"/>
              </a:solidFill>
              <a:latin typeface="MS Mincho" panose="02020609040205080304" charset="-128"/>
              <a:ea typeface="MS Mincho" panose="02020609040205080304" charset="-128"/>
              <a:cs typeface="MS Mincho" panose="02020609040205080304" charset="-128"/>
              <a:sym typeface="+mn-ea"/>
            </a:endParaRPr>
          </a:p>
        </p:txBody>
      </p:sp>
      <p:sp>
        <p:nvSpPr>
          <p:cNvPr id="10" name="文本框 9"/>
          <p:cNvSpPr txBox="1"/>
          <p:nvPr/>
        </p:nvSpPr>
        <p:spPr>
          <a:xfrm>
            <a:off x="923290" y="1457960"/>
            <a:ext cx="3593465" cy="429895"/>
          </a:xfrm>
          <a:prstGeom prst="rect">
            <a:avLst/>
          </a:prstGeom>
          <a:noFill/>
        </p:spPr>
        <p:txBody>
          <a:bodyPr wrap="square" rtlCol="0">
            <a:spAutoFit/>
          </a:bodyPr>
          <a:lstStyle/>
          <a:p>
            <a:r>
              <a:rPr lang="ja-JP" altLang="zh-CN" sz="2200" dirty="0">
                <a:solidFill>
                  <a:srgbClr val="FF0000"/>
                </a:solidFill>
              </a:rPr>
              <a:t>レポートの出来が悪い</a:t>
            </a:r>
          </a:p>
        </p:txBody>
      </p:sp>
      <p:sp>
        <p:nvSpPr>
          <p:cNvPr id="12" name="文本框 11"/>
          <p:cNvSpPr txBox="1"/>
          <p:nvPr/>
        </p:nvSpPr>
        <p:spPr>
          <a:xfrm>
            <a:off x="5721350" y="2230120"/>
            <a:ext cx="3596640" cy="429895"/>
          </a:xfrm>
          <a:prstGeom prst="rect">
            <a:avLst/>
          </a:prstGeom>
          <a:noFill/>
        </p:spPr>
        <p:txBody>
          <a:bodyPr wrap="square" rtlCol="0">
            <a:spAutoFit/>
          </a:bodyPr>
          <a:lstStyle/>
          <a:p>
            <a:r>
              <a:rPr lang="ja-JP" altLang="zh-CN" sz="2200" dirty="0">
                <a:solidFill>
                  <a:srgbClr val="FF0000"/>
                </a:solidFill>
              </a:rPr>
              <a:t>最近はよく遅刻している</a:t>
            </a:r>
          </a:p>
        </p:txBody>
      </p:sp>
      <p:sp>
        <p:nvSpPr>
          <p:cNvPr id="13" name="文本框 12"/>
          <p:cNvSpPr txBox="1"/>
          <p:nvPr/>
        </p:nvSpPr>
        <p:spPr>
          <a:xfrm>
            <a:off x="2158365" y="3094355"/>
            <a:ext cx="3678555" cy="429895"/>
          </a:xfrm>
          <a:prstGeom prst="rect">
            <a:avLst/>
          </a:prstGeom>
          <a:noFill/>
        </p:spPr>
        <p:txBody>
          <a:bodyPr wrap="square" rtlCol="0">
            <a:spAutoFit/>
          </a:bodyPr>
          <a:lstStyle/>
          <a:p>
            <a:r>
              <a:rPr lang="ja-JP" altLang="zh-CN" sz="2200" dirty="0">
                <a:solidFill>
                  <a:srgbClr val="FF0000"/>
                </a:solidFill>
                <a:sym typeface="+mn-ea"/>
              </a:rPr>
              <a:t>夜更かしする</a:t>
            </a:r>
          </a:p>
        </p:txBody>
      </p:sp>
      <p:sp>
        <p:nvSpPr>
          <p:cNvPr id="15" name="文本框 14"/>
          <p:cNvSpPr txBox="1"/>
          <p:nvPr/>
        </p:nvSpPr>
        <p:spPr>
          <a:xfrm>
            <a:off x="6287770" y="4034155"/>
            <a:ext cx="2705100" cy="429895"/>
          </a:xfrm>
          <a:prstGeom prst="rect">
            <a:avLst/>
          </a:prstGeom>
          <a:noFill/>
        </p:spPr>
        <p:txBody>
          <a:bodyPr wrap="square" rtlCol="0">
            <a:spAutoFit/>
          </a:bodyPr>
          <a:lstStyle/>
          <a:p>
            <a:r>
              <a:rPr lang="ja-JP" altLang="zh-CN" sz="2200" dirty="0">
                <a:solidFill>
                  <a:srgbClr val="FF0000"/>
                </a:solidFill>
              </a:rPr>
              <a:t>歩かない</a:t>
            </a:r>
          </a:p>
        </p:txBody>
      </p:sp>
      <p:sp>
        <p:nvSpPr>
          <p:cNvPr id="3" name="文本框 2"/>
          <p:cNvSpPr txBox="1"/>
          <p:nvPr/>
        </p:nvSpPr>
        <p:spPr>
          <a:xfrm>
            <a:off x="4516755" y="4888865"/>
            <a:ext cx="3194050" cy="429895"/>
          </a:xfrm>
          <a:prstGeom prst="rect">
            <a:avLst/>
          </a:prstGeom>
          <a:noFill/>
        </p:spPr>
        <p:txBody>
          <a:bodyPr wrap="square" rtlCol="0">
            <a:spAutoFit/>
          </a:bodyPr>
          <a:lstStyle/>
          <a:p>
            <a:r>
              <a:rPr lang="zh-CN" altLang="en-US" sz="2200" dirty="0">
                <a:solidFill>
                  <a:srgbClr val="FF0000"/>
                </a:solidFill>
              </a:rPr>
              <a:t>鳥</a:t>
            </a:r>
            <a:r>
              <a:rPr lang="ja-JP" altLang="zh-CN" sz="2200" dirty="0">
                <a:solidFill>
                  <a:srgbClr val="FF0000"/>
                </a:solidFill>
              </a:rPr>
              <a:t>に</a:t>
            </a:r>
            <a:r>
              <a:rPr lang="ja-JP" altLang="zh-CN" sz="2200" dirty="0">
                <a:solidFill>
                  <a:srgbClr val="FF0000"/>
                </a:solidFill>
              </a:rPr>
              <a:t>生まれ変わりたい</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blinds(horizontal)">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5" grpId="0"/>
      <p:bldP spid="3" grpId="0"/>
      <p:bldP spid="3"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sym typeface="+mn-ea"/>
              </a:rPr>
              <a:t>一、次の文を完成しなさい。</a:t>
            </a:r>
          </a:p>
        </p:txBody>
      </p:sp>
      <p:sp>
        <p:nvSpPr>
          <p:cNvPr id="6" name="文本框 5"/>
          <p:cNvSpPr txBox="1"/>
          <p:nvPr/>
        </p:nvSpPr>
        <p:spPr>
          <a:xfrm>
            <a:off x="382270" y="1457960"/>
            <a:ext cx="11527790" cy="5139055"/>
          </a:xfrm>
          <a:prstGeom prst="rect">
            <a:avLst/>
          </a:prstGeom>
          <a:noFill/>
        </p:spPr>
        <p:txBody>
          <a:bodyPr wrap="square" rtlCol="0" anchor="t">
            <a:spAutoFit/>
          </a:bodyPr>
          <a:lstStyle/>
          <a:p>
            <a:pPr marL="609600" indent="-609600"/>
            <a:r>
              <a:rPr lang="en-US" altLang="zh-CN" sz="2800" b="1">
                <a:latin typeface="MS Mincho" panose="02020609040205080304" charset="-128"/>
                <a:ea typeface="MS Mincho" panose="02020609040205080304" charset="-128"/>
                <a:sym typeface="+mn-ea"/>
              </a:rPr>
              <a:t>6.</a:t>
            </a:r>
            <a:r>
              <a:rPr lang="en-US" sz="2800" b="1">
                <a:solidFill>
                  <a:schemeClr val="tx1"/>
                </a:solidFill>
                <a:latin typeface="MS Mincho" panose="02020609040205080304" charset="-128"/>
                <a:ea typeface="MS Mincho" panose="02020609040205080304" charset="-128"/>
                <a:cs typeface="MS Mincho" panose="02020609040205080304" charset="-128"/>
                <a:sym typeface="+mn-ea"/>
              </a:rPr>
              <a:t>もし願いが叶うものなら、</a:t>
            </a:r>
            <a:r>
              <a:rPr lang="en-US" sz="2800" b="1" u="sng">
                <a:solidFill>
                  <a:schemeClr val="tx1"/>
                </a:solidFill>
                <a:latin typeface="MS Mincho" panose="02020609040205080304" charset="-128"/>
                <a:ea typeface="MS Mincho" panose="02020609040205080304" charset="-128"/>
                <a:cs typeface="MS Mincho" panose="02020609040205080304" charset="-128"/>
                <a:sym typeface="+mn-ea"/>
              </a:rPr>
              <a:t>　　　　　　　　　　　　　　　   </a:t>
            </a:r>
            <a:r>
              <a:rPr lang="en-US" sz="2800" b="1">
                <a:solidFill>
                  <a:schemeClr val="tx1"/>
                </a:solidFill>
                <a:latin typeface="MS Mincho" panose="02020609040205080304" charset="-128"/>
                <a:ea typeface="MS Mincho" panose="02020609040205080304" charset="-128"/>
                <a:cs typeface="MS Mincho" panose="02020609040205080304" charset="-128"/>
                <a:sym typeface="+mn-ea"/>
              </a:rPr>
              <a:t>。</a:t>
            </a:r>
          </a:p>
          <a:p>
            <a:pPr algn="l" fontAlgn="auto">
              <a:lnSpc>
                <a:spcPts val="4000"/>
              </a:lnSpc>
            </a:pPr>
            <a:endParaRPr lang="en-US" sz="2800" b="1">
              <a:solidFill>
                <a:schemeClr val="tx1"/>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r>
              <a:rPr lang="en-US" sz="2800" b="1">
                <a:solidFill>
                  <a:schemeClr val="tx1"/>
                </a:solidFill>
                <a:latin typeface="MS Mincho" panose="02020609040205080304" charset="-128"/>
                <a:ea typeface="MS Mincho" panose="02020609040205080304" charset="-128"/>
                <a:cs typeface="MS Mincho" panose="02020609040205080304" charset="-128"/>
                <a:sym typeface="+mn-ea"/>
              </a:rPr>
              <a:t>7.実験に実験を重ねた末に</a:t>
            </a:r>
            <a:r>
              <a:rPr lang="en-US" sz="2800" b="1" u="sng">
                <a:solidFill>
                  <a:schemeClr val="tx1"/>
                </a:solidFill>
                <a:latin typeface="MS Mincho" panose="02020609040205080304" charset="-128"/>
                <a:ea typeface="MS Mincho" panose="02020609040205080304" charset="-128"/>
                <a:cs typeface="MS Mincho" panose="02020609040205080304" charset="-128"/>
                <a:sym typeface="+mn-ea"/>
              </a:rPr>
              <a:t>、　　　　　　　　　　　　　　</a:t>
            </a:r>
            <a:r>
              <a:rPr lang="ja-JP" altLang="en-US" sz="2800" b="1" u="sng">
                <a:solidFill>
                  <a:schemeClr val="tx1"/>
                </a:solidFill>
                <a:latin typeface="MS Mincho" panose="02020609040205080304" charset="-128"/>
                <a:ea typeface="MS Mincho" panose="02020609040205080304" charset="-128"/>
                <a:cs typeface="MS Mincho" panose="02020609040205080304" charset="-128"/>
                <a:sym typeface="+mn-ea"/>
              </a:rPr>
              <a:t>。</a:t>
            </a:r>
            <a:endParaRPr lang="en-US" sz="2800" b="1">
              <a:solidFill>
                <a:schemeClr val="tx1"/>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endParaRPr lang="en-US" sz="2800" b="1">
              <a:solidFill>
                <a:schemeClr val="tx1"/>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r>
              <a:rPr lang="en-US" sz="2800" b="1">
                <a:solidFill>
                  <a:schemeClr val="tx1"/>
                </a:solidFill>
                <a:latin typeface="MS Mincho" panose="02020609040205080304" charset="-128"/>
                <a:ea typeface="MS Mincho" panose="02020609040205080304" charset="-128"/>
                <a:cs typeface="MS Mincho" panose="02020609040205080304" charset="-128"/>
                <a:sym typeface="+mn-ea"/>
              </a:rPr>
              <a:t>8.半年も企画を練った末に、</a:t>
            </a:r>
            <a:r>
              <a:rPr lang="en-US" sz="2800" b="1" u="sng">
                <a:solidFill>
                  <a:schemeClr val="tx1"/>
                </a:solidFill>
                <a:latin typeface="MS Mincho" panose="02020609040205080304" charset="-128"/>
                <a:ea typeface="MS Mincho" panose="02020609040205080304" charset="-128"/>
                <a:cs typeface="MS Mincho" panose="02020609040205080304" charset="-128"/>
                <a:sym typeface="+mn-ea"/>
              </a:rPr>
              <a:t>　　　　　　　　　　　　　　　　</a:t>
            </a:r>
            <a:r>
              <a:rPr lang="en-US" sz="2800" b="1">
                <a:solidFill>
                  <a:schemeClr val="tx1"/>
                </a:solidFill>
                <a:latin typeface="MS Mincho" panose="02020609040205080304" charset="-128"/>
                <a:ea typeface="MS Mincho" panose="02020609040205080304" charset="-128"/>
                <a:cs typeface="MS Mincho" panose="02020609040205080304" charset="-128"/>
                <a:sym typeface="+mn-ea"/>
              </a:rPr>
              <a:t>。</a:t>
            </a:r>
          </a:p>
          <a:p>
            <a:pPr algn="l" fontAlgn="auto">
              <a:lnSpc>
                <a:spcPts val="4000"/>
              </a:lnSpc>
            </a:pPr>
            <a:endParaRPr lang="en-US" sz="2800" b="1">
              <a:solidFill>
                <a:schemeClr val="tx1"/>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r>
              <a:rPr lang="en-US" sz="2800" b="1">
                <a:solidFill>
                  <a:schemeClr val="tx1"/>
                </a:solidFill>
                <a:latin typeface="MS Mincho" panose="02020609040205080304" charset="-128"/>
                <a:ea typeface="MS Mincho" panose="02020609040205080304" charset="-128"/>
                <a:cs typeface="MS Mincho" panose="02020609040205080304" charset="-128"/>
                <a:sym typeface="+mn-ea"/>
              </a:rPr>
              <a:t>9．一時間といえばとても短いようですが、</a:t>
            </a:r>
            <a:r>
              <a:rPr lang="en-US" sz="2800" b="1" u="sng">
                <a:solidFill>
                  <a:schemeClr val="tx1"/>
                </a:solidFill>
                <a:latin typeface="MS Mincho" panose="02020609040205080304" charset="-128"/>
                <a:ea typeface="MS Mincho" panose="02020609040205080304" charset="-128"/>
                <a:cs typeface="MS Mincho" panose="02020609040205080304" charset="-128"/>
                <a:sym typeface="+mn-ea"/>
              </a:rPr>
              <a:t>　　　　　　　　　</a:t>
            </a:r>
          </a:p>
          <a:p>
            <a:pPr algn="l" fontAlgn="auto">
              <a:lnSpc>
                <a:spcPts val="4000"/>
              </a:lnSpc>
            </a:pPr>
            <a:r>
              <a:rPr lang="ja-JP" altLang="en-US" sz="2800" b="1" u="sng">
                <a:solidFill>
                  <a:schemeClr val="tx1"/>
                </a:solidFill>
                <a:latin typeface="MS Mincho" panose="02020609040205080304" charset="-128"/>
                <a:ea typeface="MS Mincho" panose="02020609040205080304" charset="-128"/>
                <a:cs typeface="MS Mincho" panose="02020609040205080304" charset="-128"/>
                <a:sym typeface="+mn-ea"/>
              </a:rPr>
              <a:t>　　　　　　　　　　　　　　　　　　　　　　　　　　　</a:t>
            </a:r>
            <a:r>
              <a:rPr lang="en-US" sz="2800" b="1" u="sng">
                <a:solidFill>
                  <a:schemeClr val="tx1"/>
                </a:solidFill>
                <a:latin typeface="MS Mincho" panose="02020609040205080304" charset="-128"/>
                <a:ea typeface="MS Mincho" panose="02020609040205080304" charset="-128"/>
                <a:cs typeface="MS Mincho" panose="02020609040205080304" charset="-128"/>
                <a:sym typeface="+mn-ea"/>
              </a:rPr>
              <a:t>　</a:t>
            </a:r>
            <a:r>
              <a:rPr lang="en-US" sz="2800" b="1">
                <a:solidFill>
                  <a:schemeClr val="tx1"/>
                </a:solidFill>
                <a:latin typeface="MS Mincho" panose="02020609040205080304" charset="-128"/>
                <a:ea typeface="MS Mincho" panose="02020609040205080304" charset="-128"/>
                <a:cs typeface="MS Mincho" panose="02020609040205080304" charset="-128"/>
                <a:sym typeface="+mn-ea"/>
              </a:rPr>
              <a:t>。</a:t>
            </a:r>
          </a:p>
          <a:p>
            <a:pPr algn="l" fontAlgn="auto">
              <a:lnSpc>
                <a:spcPts val="4000"/>
              </a:lnSpc>
            </a:pPr>
            <a:endParaRPr lang="en-US" sz="2800" b="1">
              <a:solidFill>
                <a:schemeClr val="tx1"/>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r>
              <a:rPr lang="en-US" sz="2800" b="1">
                <a:solidFill>
                  <a:schemeClr val="tx1"/>
                </a:solidFill>
                <a:latin typeface="MS Mincho" panose="02020609040205080304" charset="-128"/>
                <a:ea typeface="MS Mincho" panose="02020609040205080304" charset="-128"/>
                <a:cs typeface="MS Mincho" panose="02020609040205080304" charset="-128"/>
                <a:sym typeface="+mn-ea"/>
              </a:rPr>
              <a:t>10.</a:t>
            </a:r>
            <a:r>
              <a:rPr lang="ja-JP" altLang="en-US" sz="2800" b="1">
                <a:solidFill>
                  <a:schemeClr val="tx1"/>
                </a:solidFill>
                <a:latin typeface="MS Mincho" panose="02020609040205080304" charset="-128"/>
                <a:ea typeface="MS Mincho" panose="02020609040205080304" charset="-128"/>
                <a:cs typeface="MS Mincho" panose="02020609040205080304" charset="-128"/>
                <a:sym typeface="+mn-ea"/>
              </a:rPr>
              <a:t>中国のシンボルといえば、</a:t>
            </a:r>
            <a:r>
              <a:rPr lang="zh-CN" sz="2800" b="1">
                <a:latin typeface="MS Mincho" panose="02020609040205080304" charset="-128"/>
                <a:ea typeface="MS Mincho" panose="02020609040205080304" charset="-128"/>
                <a:sym typeface="+mn-ea"/>
              </a:rPr>
              <a:t>＿＿＿＿＿＿＿</a:t>
            </a:r>
            <a:r>
              <a:rPr lang="en-US" altLang="zh-CN" sz="2800" b="1">
                <a:latin typeface="MS Mincho" panose="02020609040205080304" charset="-128"/>
                <a:ea typeface="MS Mincho" panose="02020609040205080304" charset="-128"/>
                <a:sym typeface="+mn-ea"/>
              </a:rPr>
              <a:t> </a:t>
            </a:r>
            <a:r>
              <a:rPr lang="ja-JP" altLang="zh-CN" sz="2800" b="1">
                <a:latin typeface="MS Mincho" panose="02020609040205080304" charset="-128"/>
                <a:ea typeface="MS Mincho" panose="02020609040205080304" charset="-128"/>
                <a:sym typeface="+mn-ea"/>
              </a:rPr>
              <a:t>。</a:t>
            </a:r>
            <a:r>
              <a:rPr lang="ja-JP" altLang="en-US" sz="2800" b="1" u="sng">
                <a:latin typeface="MS Mincho" panose="02020609040205080304" charset="-128"/>
                <a:ea typeface="MS Mincho" panose="02020609040205080304" charset="-128"/>
                <a:cs typeface="MS Mincho" panose="02020609040205080304" charset="-128"/>
                <a:sym typeface="+mn-ea"/>
              </a:rPr>
              <a:t>　</a:t>
            </a:r>
            <a:r>
              <a:rPr lang="en-US" sz="2800" b="1" u="sng">
                <a:latin typeface="MS Mincho" panose="02020609040205080304" charset="-128"/>
                <a:ea typeface="MS Mincho" panose="02020609040205080304" charset="-128"/>
                <a:cs typeface="MS Mincho" panose="02020609040205080304" charset="-128"/>
                <a:sym typeface="+mn-ea"/>
              </a:rPr>
              <a:t>　　　</a:t>
            </a:r>
            <a:endParaRPr lang="ja-JP" altLang="en-US" sz="2800" b="1">
              <a:solidFill>
                <a:schemeClr val="tx1"/>
              </a:solidFill>
              <a:latin typeface="MS Mincho" panose="02020609040205080304" charset="-128"/>
              <a:ea typeface="MS Mincho" panose="02020609040205080304" charset="-128"/>
              <a:cs typeface="MS Mincho" panose="02020609040205080304" charset="-128"/>
              <a:sym typeface="+mn-ea"/>
            </a:endParaRPr>
          </a:p>
        </p:txBody>
      </p:sp>
      <p:sp>
        <p:nvSpPr>
          <p:cNvPr id="5" name="文本框 4"/>
          <p:cNvSpPr txBox="1"/>
          <p:nvPr/>
        </p:nvSpPr>
        <p:spPr>
          <a:xfrm>
            <a:off x="5101590" y="1392555"/>
            <a:ext cx="5262880" cy="429895"/>
          </a:xfrm>
          <a:prstGeom prst="rect">
            <a:avLst/>
          </a:prstGeom>
          <a:noFill/>
        </p:spPr>
        <p:txBody>
          <a:bodyPr wrap="square" rtlCol="0">
            <a:spAutoFit/>
          </a:bodyPr>
          <a:lstStyle/>
          <a:p>
            <a:r>
              <a:rPr lang="ja-JP" altLang="zh-CN" sz="2200" dirty="0">
                <a:solidFill>
                  <a:srgbClr val="FF0000"/>
                </a:solidFill>
              </a:rPr>
              <a:t>一ヶ月ぐらい休暇を取りたいなあ</a:t>
            </a:r>
          </a:p>
        </p:txBody>
      </p:sp>
      <p:sp>
        <p:nvSpPr>
          <p:cNvPr id="7" name="文本框 6"/>
          <p:cNvSpPr txBox="1"/>
          <p:nvPr/>
        </p:nvSpPr>
        <p:spPr>
          <a:xfrm>
            <a:off x="5292090" y="5879962"/>
            <a:ext cx="2705100" cy="429895"/>
          </a:xfrm>
          <a:prstGeom prst="rect">
            <a:avLst/>
          </a:prstGeom>
          <a:noFill/>
        </p:spPr>
        <p:txBody>
          <a:bodyPr wrap="square" rtlCol="0">
            <a:spAutoFit/>
          </a:bodyPr>
          <a:lstStyle/>
          <a:p>
            <a:r>
              <a:rPr lang="ja-JP" altLang="en-US" sz="2200" dirty="0" smtClean="0">
                <a:solidFill>
                  <a:srgbClr val="FF0000"/>
                </a:solidFill>
              </a:rPr>
              <a:t>万里の長城である</a:t>
            </a:r>
          </a:p>
        </p:txBody>
      </p:sp>
      <p:sp>
        <p:nvSpPr>
          <p:cNvPr id="8" name="文本框 7"/>
          <p:cNvSpPr txBox="1"/>
          <p:nvPr/>
        </p:nvSpPr>
        <p:spPr>
          <a:xfrm>
            <a:off x="5043170" y="3370580"/>
            <a:ext cx="6151880" cy="429895"/>
          </a:xfrm>
          <a:prstGeom prst="rect">
            <a:avLst/>
          </a:prstGeom>
          <a:noFill/>
        </p:spPr>
        <p:txBody>
          <a:bodyPr wrap="square" rtlCol="0">
            <a:spAutoFit/>
          </a:bodyPr>
          <a:lstStyle/>
          <a:p>
            <a:r>
              <a:rPr lang="ja-JP" altLang="zh-CN" sz="2200" dirty="0">
                <a:solidFill>
                  <a:srgbClr val="FF0000"/>
                </a:solidFill>
              </a:rPr>
              <a:t>やっと新しいプロジェクトが動き出した　</a:t>
            </a:r>
          </a:p>
        </p:txBody>
      </p:sp>
      <p:sp>
        <p:nvSpPr>
          <p:cNvPr id="10" name="文本框 9"/>
          <p:cNvSpPr txBox="1"/>
          <p:nvPr/>
        </p:nvSpPr>
        <p:spPr>
          <a:xfrm>
            <a:off x="1338580" y="4906010"/>
            <a:ext cx="8843645" cy="429895"/>
          </a:xfrm>
          <a:prstGeom prst="rect">
            <a:avLst/>
          </a:prstGeom>
          <a:noFill/>
        </p:spPr>
        <p:txBody>
          <a:bodyPr wrap="square" rtlCol="0">
            <a:spAutoFit/>
          </a:bodyPr>
          <a:lstStyle/>
          <a:p>
            <a:r>
              <a:rPr lang="ja-JP" altLang="zh-CN" sz="2200" dirty="0">
                <a:solidFill>
                  <a:srgbClr val="FF0000"/>
                </a:solidFill>
              </a:rPr>
              <a:t>人を待っている時の一時間は本当に長く感じられるものです</a:t>
            </a:r>
          </a:p>
        </p:txBody>
      </p:sp>
      <p:sp>
        <p:nvSpPr>
          <p:cNvPr id="3" name="文本框 2"/>
          <p:cNvSpPr txBox="1"/>
          <p:nvPr/>
        </p:nvSpPr>
        <p:spPr>
          <a:xfrm>
            <a:off x="5292090" y="2368550"/>
            <a:ext cx="4290060" cy="429895"/>
          </a:xfrm>
          <a:prstGeom prst="rect">
            <a:avLst/>
          </a:prstGeom>
          <a:noFill/>
        </p:spPr>
        <p:txBody>
          <a:bodyPr wrap="square" rtlCol="0">
            <a:spAutoFit/>
          </a:bodyPr>
          <a:lstStyle/>
          <a:p>
            <a:r>
              <a:rPr lang="ja-JP" altLang="zh-CN" sz="2200" dirty="0">
                <a:solidFill>
                  <a:srgbClr val="FF0000"/>
                </a:solidFill>
              </a:rPr>
              <a:t>ついに新薬の開発に成功した</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10" grpId="0"/>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6" name="文本框 5"/>
          <p:cNvSpPr txBox="1"/>
          <p:nvPr/>
        </p:nvSpPr>
        <p:spPr>
          <a:xfrm>
            <a:off x="499745" y="1457960"/>
            <a:ext cx="11410315" cy="1630045"/>
          </a:xfrm>
          <a:prstGeom prst="rect">
            <a:avLst/>
          </a:prstGeom>
          <a:noFill/>
        </p:spPr>
        <p:txBody>
          <a:bodyPr wrap="square" rtlCol="0" anchor="t">
            <a:spAutoFit/>
          </a:bodyPr>
          <a:lstStyle/>
          <a:p>
            <a:pPr algn="l" fontAlgn="auto">
              <a:lnSpc>
                <a:spcPts val="4000"/>
              </a:lnSpc>
            </a:pPr>
            <a:r>
              <a:rPr sz="2800" b="1">
                <a:solidFill>
                  <a:schemeClr val="tx2"/>
                </a:solidFill>
                <a:latin typeface="MS Mincho" panose="02020609040205080304" charset="-128"/>
                <a:ea typeface="MS Mincho" panose="02020609040205080304" charset="-128"/>
                <a:cs typeface="MS Mincho" panose="02020609040205080304" charset="-128"/>
                <a:sym typeface="+mn-ea"/>
              </a:rPr>
              <a:t>1</a:t>
            </a:r>
            <a:r>
              <a:rPr lang="en-US" sz="2800" b="1">
                <a:solidFill>
                  <a:schemeClr val="tx2"/>
                </a:solidFill>
                <a:latin typeface="MS Mincho" panose="02020609040205080304" charset="-128"/>
                <a:ea typeface="MS Mincho" panose="02020609040205080304" charset="-128"/>
                <a:cs typeface="MS Mincho" panose="02020609040205080304" charset="-128"/>
                <a:sym typeface="+mn-ea"/>
              </a:rPr>
              <a:t>.</a:t>
            </a:r>
            <a:r>
              <a:rPr sz="2800" b="1">
                <a:solidFill>
                  <a:srgbClr val="002060"/>
                </a:solidFill>
                <a:latin typeface="MS Mincho" panose="02020609040205080304" charset="-128"/>
                <a:ea typeface="MS Mincho" panose="02020609040205080304" charset="-128"/>
                <a:cs typeface="MS Mincho" panose="02020609040205080304" charset="-128"/>
                <a:sym typeface="+mn-ea"/>
              </a:rPr>
              <a:t>日本がいかに湿潤なくにであるか、私は外国を旅するたびに、</a:t>
            </a:r>
          </a:p>
          <a:p>
            <a:pPr algn="l" fontAlgn="auto">
              <a:lnSpc>
                <a:spcPts val="4000"/>
              </a:lnSpc>
            </a:pPr>
            <a:r>
              <a:rPr sz="2800" b="1">
                <a:solidFill>
                  <a:srgbClr val="002060"/>
                </a:solidFill>
                <a:latin typeface="MS Mincho" panose="02020609040205080304" charset="-128"/>
                <a:ea typeface="MS Mincho" panose="02020609040205080304" charset="-128"/>
                <a:cs typeface="MS Mincho" panose="02020609040205080304" charset="-128"/>
                <a:sym typeface="+mn-ea"/>
              </a:rPr>
              <a:t>いやというほど思い知らされる。</a:t>
            </a:r>
          </a:p>
          <a:p>
            <a:pPr fontAlgn="auto">
              <a:lnSpc>
                <a:spcPts val="4000"/>
              </a:lnSpc>
            </a:pPr>
            <a:endParaRPr sz="2800" b="1">
              <a:solidFill>
                <a:schemeClr val="tx2"/>
              </a:solidFill>
              <a:latin typeface="MS Mincho" panose="02020609040205080304" charset="-128"/>
              <a:ea typeface="MS Mincho" panose="02020609040205080304" charset="-128"/>
              <a:cs typeface="MS Mincho" panose="02020609040205080304" charset="-128"/>
              <a:sym typeface="+mn-ea"/>
            </a:endParaRPr>
          </a:p>
        </p:txBody>
      </p:sp>
      <p:sp>
        <p:nvSpPr>
          <p:cNvPr id="11" name="文本框 10"/>
          <p:cNvSpPr txBox="1"/>
          <p:nvPr/>
        </p:nvSpPr>
        <p:spPr>
          <a:xfrm>
            <a:off x="499745" y="3524885"/>
            <a:ext cx="11410315" cy="111696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b="1">
                <a:latin typeface="宋体" panose="02010600030101010101" pitchFamily="2" charset="-122"/>
                <a:ea typeface="宋体" panose="02010600030101010101" pitchFamily="2" charset="-122"/>
                <a:cs typeface="MS Mincho" panose="02020609040205080304" charset="-128"/>
                <a:sym typeface="+mn-ea"/>
              </a:rPr>
              <a:t>每次出国旅行，我都能深刻地体会到日本是一个多么湿润的国家。</a:t>
            </a:r>
            <a:endParaRPr lang="en-US" altLang="ja-JP" sz="2800" b="1">
              <a:solidFill>
                <a:schemeClr val="tx1"/>
              </a:solidFill>
              <a:latin typeface="宋体" panose="02010600030101010101" pitchFamily="2" charset="-122"/>
              <a:ea typeface="宋体" panose="02010600030101010101" pitchFamily="2" charset="-122"/>
              <a:cs typeface="MS Mincho" panose="02020609040205080304" charset="-128"/>
              <a:sym typeface="+mn-ea"/>
            </a:endParaRPr>
          </a:p>
          <a:p>
            <a:pPr algn="l" fontAlgn="auto">
              <a:lnSpc>
                <a:spcPts val="4000"/>
              </a:lnSpc>
            </a:pPr>
            <a:endParaRPr lang="en-US" altLang="ja-JP" sz="2800">
              <a:latin typeface="宋体" panose="02010600030101010101" pitchFamily="2" charset="-122"/>
              <a:ea typeface="宋体" panose="02010600030101010101" pitchFamily="2" charset="-122"/>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6" name="文本框 5"/>
          <p:cNvSpPr txBox="1"/>
          <p:nvPr/>
        </p:nvSpPr>
        <p:spPr>
          <a:xfrm>
            <a:off x="499745" y="1457960"/>
            <a:ext cx="11410315" cy="1116965"/>
          </a:xfrm>
          <a:prstGeom prst="rect">
            <a:avLst/>
          </a:prstGeom>
          <a:noFill/>
        </p:spPr>
        <p:txBody>
          <a:bodyPr wrap="square" rtlCol="0" anchor="t">
            <a:spAutoFit/>
          </a:bodyPr>
          <a:lstStyle/>
          <a:p>
            <a:pPr algn="l" fontAlgn="auto">
              <a:lnSpc>
                <a:spcPts val="4000"/>
              </a:lnSpc>
            </a:pPr>
            <a:r>
              <a:rPr sz="2800" b="1">
                <a:solidFill>
                  <a:srgbClr val="002060"/>
                </a:solidFill>
                <a:latin typeface="MS Mincho" panose="02020609040205080304" charset="-128"/>
                <a:ea typeface="MS Mincho" panose="02020609040205080304" charset="-128"/>
                <a:cs typeface="MS Mincho" panose="02020609040205080304" charset="-128"/>
                <a:sym typeface="+mn-ea"/>
              </a:rPr>
              <a:t>2．日本人は水の音に限りない親しみを抱き、安らぎを覚え、懐か</a:t>
            </a:r>
          </a:p>
          <a:p>
            <a:pPr algn="l" fontAlgn="auto">
              <a:lnSpc>
                <a:spcPts val="4000"/>
              </a:lnSpc>
            </a:pPr>
            <a:r>
              <a:rPr sz="2800" b="1">
                <a:solidFill>
                  <a:srgbClr val="002060"/>
                </a:solidFill>
                <a:latin typeface="MS Mincho" panose="02020609040205080304" charset="-128"/>
                <a:ea typeface="MS Mincho" panose="02020609040205080304" charset="-128"/>
                <a:cs typeface="MS Mincho" panose="02020609040205080304" charset="-128"/>
                <a:sym typeface="+mn-ea"/>
              </a:rPr>
              <a:t>しさを感じるのだ。</a:t>
            </a:r>
            <a:endParaRPr sz="2800" b="1">
              <a:solidFill>
                <a:schemeClr val="tx2"/>
              </a:solidFill>
              <a:latin typeface="MS Mincho" panose="02020609040205080304" charset="-128"/>
              <a:ea typeface="MS Mincho" panose="02020609040205080304" charset="-128"/>
              <a:cs typeface="MS Mincho" panose="02020609040205080304" charset="-128"/>
              <a:sym typeface="+mn-ea"/>
            </a:endParaRPr>
          </a:p>
        </p:txBody>
      </p:sp>
      <p:sp>
        <p:nvSpPr>
          <p:cNvPr id="11" name="文本框 10"/>
          <p:cNvSpPr txBox="1"/>
          <p:nvPr/>
        </p:nvSpPr>
        <p:spPr>
          <a:xfrm>
            <a:off x="499745" y="3023870"/>
            <a:ext cx="11410315" cy="111696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b="1" dirty="0" err="1">
                <a:latin typeface="宋体" panose="02010600030101010101" pitchFamily="2" charset="-122"/>
                <a:ea typeface="宋体" panose="02010600030101010101" pitchFamily="2" charset="-122"/>
                <a:cs typeface="MS Mincho" panose="02020609040205080304" charset="-128"/>
                <a:sym typeface="+mn-ea"/>
              </a:rPr>
              <a:t>日本人</a:t>
            </a:r>
            <a:r>
              <a:rPr lang="zh-CN" altLang="ja-JP" sz="2800" b="1" dirty="0">
                <a:latin typeface="宋体" panose="02010600030101010101" pitchFamily="2" charset="-122"/>
                <a:ea typeface="宋体" panose="02010600030101010101" pitchFamily="2" charset="-122"/>
                <a:cs typeface="MS Mincho" panose="02020609040205080304" charset="-128"/>
                <a:sym typeface="+mn-ea"/>
              </a:rPr>
              <a:t>觉得</a:t>
            </a:r>
            <a:r>
              <a:rPr lang="en-US" altLang="ja-JP" sz="2800" b="1" dirty="0" err="1">
                <a:latin typeface="宋体" panose="02010600030101010101" pitchFamily="2" charset="-122"/>
                <a:ea typeface="宋体" panose="02010600030101010101" pitchFamily="2" charset="-122"/>
                <a:cs typeface="MS Mincho" panose="02020609040205080304" charset="-128"/>
                <a:sym typeface="+mn-ea"/>
              </a:rPr>
              <a:t>水声</a:t>
            </a:r>
            <a:r>
              <a:rPr lang="zh-CN" altLang="en-US" sz="2800" b="1" dirty="0">
                <a:latin typeface="宋体" panose="02010600030101010101" pitchFamily="2" charset="-122"/>
                <a:ea typeface="宋体" panose="02010600030101010101" pitchFamily="2" charset="-122"/>
                <a:cs typeface="MS Mincho" panose="02020609040205080304" charset="-128"/>
                <a:sym typeface="+mn-ea"/>
              </a:rPr>
              <a:t>非常</a:t>
            </a:r>
            <a:r>
              <a:rPr lang="en-US" altLang="ja-JP" sz="2800" b="1" dirty="0" err="1">
                <a:latin typeface="宋体" panose="02010600030101010101" pitchFamily="2" charset="-122"/>
                <a:ea typeface="宋体" panose="02010600030101010101" pitchFamily="2" charset="-122"/>
                <a:cs typeface="MS Mincho" panose="02020609040205080304" charset="-128"/>
                <a:sym typeface="+mn-ea"/>
              </a:rPr>
              <a:t>亲切</a:t>
            </a:r>
            <a:r>
              <a:rPr lang="en-US" altLang="ja-JP" sz="2800" b="1" dirty="0">
                <a:latin typeface="宋体" panose="02010600030101010101" pitchFamily="2" charset="-122"/>
                <a:ea typeface="宋体" panose="02010600030101010101" pitchFamily="2" charset="-122"/>
                <a:cs typeface="MS Mincho" panose="02020609040205080304" charset="-128"/>
                <a:sym typeface="+mn-ea"/>
              </a:rPr>
              <a:t>，</a:t>
            </a:r>
            <a:r>
              <a:rPr lang="zh-CN" altLang="en-US" sz="2800" b="1" dirty="0">
                <a:latin typeface="宋体" panose="02010600030101010101" pitchFamily="2" charset="-122"/>
                <a:ea typeface="宋体" panose="02010600030101010101" pitchFamily="2" charset="-122"/>
                <a:cs typeface="MS Mincho" panose="02020609040205080304" charset="-128"/>
                <a:sym typeface="+mn-ea"/>
              </a:rPr>
              <a:t>从中能</a:t>
            </a:r>
            <a:r>
              <a:rPr lang="en-US" altLang="ja-JP" sz="2800" b="1" dirty="0" err="1">
                <a:latin typeface="宋体" panose="02010600030101010101" pitchFamily="2" charset="-122"/>
                <a:ea typeface="宋体" panose="02010600030101010101" pitchFamily="2" charset="-122"/>
                <a:cs typeface="MS Mincho" panose="02020609040205080304" charset="-128"/>
                <a:sym typeface="+mn-ea"/>
              </a:rPr>
              <a:t>感受到</a:t>
            </a:r>
            <a:r>
              <a:rPr lang="zh-CN" altLang="en-US" sz="2800" b="1" dirty="0">
                <a:latin typeface="宋体" panose="02010600030101010101" pitchFamily="2" charset="-122"/>
                <a:ea typeface="宋体" panose="02010600030101010101" pitchFamily="2" charset="-122"/>
                <a:cs typeface="MS Mincho" panose="02020609040205080304" charset="-128"/>
                <a:sym typeface="+mn-ea"/>
              </a:rPr>
              <a:t>舒坦，还能感受一种怀念</a:t>
            </a:r>
            <a:r>
              <a:rPr lang="en-US" altLang="ja-JP" sz="2800" b="1" dirty="0">
                <a:latin typeface="宋体" panose="02010600030101010101" pitchFamily="2" charset="-122"/>
                <a:ea typeface="宋体" panose="02010600030101010101" pitchFamily="2" charset="-122"/>
                <a:cs typeface="MS Mincho" panose="02020609040205080304" charset="-128"/>
                <a:sym typeface="+mn-ea"/>
              </a:rPr>
              <a:t>。</a:t>
            </a:r>
            <a:endParaRPr lang="en-US" altLang="ja-JP" sz="2800" b="1" dirty="0">
              <a:solidFill>
                <a:schemeClr val="tx1"/>
              </a:solidFill>
              <a:latin typeface="宋体" panose="02010600030101010101" pitchFamily="2" charset="-122"/>
              <a:ea typeface="宋体" panose="02010600030101010101" pitchFamily="2" charset="-122"/>
              <a:cs typeface="MS Mincho" panose="02020609040205080304" charset="-128"/>
              <a:sym typeface="+mn-ea"/>
            </a:endParaRPr>
          </a:p>
          <a:p>
            <a:pPr algn="l" fontAlgn="auto">
              <a:lnSpc>
                <a:spcPts val="4000"/>
              </a:lnSpc>
            </a:pPr>
            <a:endParaRPr lang="en-US" altLang="ja-JP" sz="2800" dirty="0">
              <a:latin typeface="宋体" panose="02010600030101010101" pitchFamily="2" charset="-122"/>
              <a:ea typeface="宋体" panose="02010600030101010101" pitchFamily="2" charset="-122"/>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6" name="文本框 5"/>
          <p:cNvSpPr txBox="1"/>
          <p:nvPr/>
        </p:nvSpPr>
        <p:spPr>
          <a:xfrm>
            <a:off x="499745" y="1457960"/>
            <a:ext cx="11410315" cy="1116965"/>
          </a:xfrm>
          <a:prstGeom prst="rect">
            <a:avLst/>
          </a:prstGeom>
          <a:noFill/>
        </p:spPr>
        <p:txBody>
          <a:bodyPr wrap="square" rtlCol="0" anchor="t">
            <a:spAutoFit/>
          </a:bodyPr>
          <a:lstStyle/>
          <a:p>
            <a:pPr algn="l" fontAlgn="auto">
              <a:lnSpc>
                <a:spcPts val="4000"/>
              </a:lnSpc>
            </a:pPr>
            <a:r>
              <a:rPr sz="2800" b="1">
                <a:solidFill>
                  <a:srgbClr val="002060"/>
                </a:solidFill>
                <a:latin typeface="MS Mincho" panose="02020609040205080304" charset="-128"/>
                <a:ea typeface="MS Mincho" panose="02020609040205080304" charset="-128"/>
                <a:cs typeface="MS Mincho" panose="02020609040205080304" charset="-128"/>
                <a:sym typeface="+mn-ea"/>
              </a:rPr>
              <a:t>3．ほかの国の言葉で日本語ほど多様な水の表現をもっている例</a:t>
            </a:r>
          </a:p>
          <a:p>
            <a:pPr algn="l" fontAlgn="auto">
              <a:lnSpc>
                <a:spcPts val="4000"/>
              </a:lnSpc>
            </a:pPr>
            <a:r>
              <a:rPr sz="2800" b="1">
                <a:solidFill>
                  <a:srgbClr val="002060"/>
                </a:solidFill>
                <a:latin typeface="MS Mincho" panose="02020609040205080304" charset="-128"/>
                <a:ea typeface="MS Mincho" panose="02020609040205080304" charset="-128"/>
                <a:cs typeface="MS Mincho" panose="02020609040205080304" charset="-128"/>
                <a:sym typeface="+mn-ea"/>
              </a:rPr>
              <a:t>はないといってもいいのではあるまいか。</a:t>
            </a:r>
            <a:endParaRPr sz="2800" b="1">
              <a:solidFill>
                <a:schemeClr val="tx2"/>
              </a:solidFill>
              <a:latin typeface="MS Mincho" panose="02020609040205080304" charset="-128"/>
              <a:ea typeface="MS Mincho" panose="02020609040205080304" charset="-128"/>
              <a:cs typeface="MS Mincho" panose="02020609040205080304" charset="-128"/>
              <a:sym typeface="+mn-ea"/>
            </a:endParaRPr>
          </a:p>
        </p:txBody>
      </p:sp>
      <p:sp>
        <p:nvSpPr>
          <p:cNvPr id="11" name="文本框 10"/>
          <p:cNvSpPr txBox="1"/>
          <p:nvPr/>
        </p:nvSpPr>
        <p:spPr>
          <a:xfrm>
            <a:off x="499745" y="3023870"/>
            <a:ext cx="11410315" cy="111696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zh-CN" altLang="en-US" sz="2800" b="1">
                <a:latin typeface="宋体" panose="02010600030101010101" pitchFamily="2" charset="-122"/>
                <a:ea typeface="宋体" panose="02010600030101010101" pitchFamily="2" charset="-122"/>
                <a:cs typeface="MS Mincho" panose="02020609040205080304" charset="-128"/>
                <a:sym typeface="+mn-ea"/>
              </a:rPr>
              <a:t>可以说</a:t>
            </a:r>
            <a:r>
              <a:rPr lang="en-US" altLang="ja-JP" sz="2800" b="1">
                <a:latin typeface="宋体" panose="02010600030101010101" pitchFamily="2" charset="-122"/>
                <a:ea typeface="宋体" panose="02010600030101010101" pitchFamily="2" charset="-122"/>
                <a:cs typeface="MS Mincho" panose="02020609040205080304" charset="-128"/>
                <a:sym typeface="+mn-ea"/>
              </a:rPr>
              <a:t>其他</a:t>
            </a:r>
            <a:r>
              <a:rPr lang="zh-CN" altLang="en-US" sz="2800" b="1">
                <a:latin typeface="宋体" panose="02010600030101010101" pitchFamily="2" charset="-122"/>
                <a:ea typeface="宋体" panose="02010600030101010101" pitchFamily="2" charset="-122"/>
                <a:cs typeface="MS Mincho" panose="02020609040205080304" charset="-128"/>
                <a:sym typeface="+mn-ea"/>
              </a:rPr>
              <a:t>任何一个</a:t>
            </a:r>
            <a:r>
              <a:rPr lang="en-US" altLang="ja-JP" sz="2800" b="1">
                <a:latin typeface="宋体" panose="02010600030101010101" pitchFamily="2" charset="-122"/>
                <a:ea typeface="宋体" panose="02010600030101010101" pitchFamily="2" charset="-122"/>
                <a:cs typeface="MS Mincho" panose="02020609040205080304" charset="-128"/>
                <a:sym typeface="+mn-ea"/>
              </a:rPr>
              <a:t>国家的语言，</a:t>
            </a:r>
            <a:r>
              <a:rPr lang="zh-CN" altLang="en-US" sz="2800" b="1">
                <a:latin typeface="宋体" panose="02010600030101010101" pitchFamily="2" charset="-122"/>
                <a:ea typeface="宋体" panose="02010600030101010101" pitchFamily="2" charset="-122"/>
                <a:cs typeface="MS Mincho" panose="02020609040205080304" charset="-128"/>
                <a:sym typeface="+mn-ea"/>
              </a:rPr>
              <a:t>没有一个是像日语一样，</a:t>
            </a:r>
            <a:r>
              <a:rPr lang="en-US" altLang="ja-JP" sz="2800" b="1">
                <a:latin typeface="宋体" panose="02010600030101010101" pitchFamily="2" charset="-122"/>
                <a:ea typeface="宋体" panose="02010600030101010101" pitchFamily="2" charset="-122"/>
                <a:cs typeface="MS Mincho" panose="02020609040205080304" charset="-128"/>
                <a:sym typeface="+mn-ea"/>
              </a:rPr>
              <a:t>关于水的</a:t>
            </a:r>
            <a:r>
              <a:rPr lang="zh-CN" altLang="en-US" sz="2800" b="1">
                <a:latin typeface="宋体" panose="02010600030101010101" pitchFamily="2" charset="-122"/>
                <a:ea typeface="宋体" panose="02010600030101010101" pitchFamily="2" charset="-122"/>
                <a:cs typeface="MS Mincho" panose="02020609040205080304" charset="-128"/>
                <a:sym typeface="+mn-ea"/>
              </a:rPr>
              <a:t>语言</a:t>
            </a:r>
            <a:r>
              <a:rPr lang="en-US" altLang="ja-JP" sz="2800" b="1">
                <a:latin typeface="宋体" panose="02010600030101010101" pitchFamily="2" charset="-122"/>
                <a:ea typeface="宋体" panose="02010600030101010101" pitchFamily="2" charset="-122"/>
                <a:cs typeface="MS Mincho" panose="02020609040205080304" charset="-128"/>
                <a:sym typeface="+mn-ea"/>
              </a:rPr>
              <a:t>表达</a:t>
            </a:r>
            <a:r>
              <a:rPr lang="zh-CN" altLang="en-US" sz="2800" b="1">
                <a:latin typeface="宋体" panose="02010600030101010101" pitchFamily="2" charset="-122"/>
                <a:ea typeface="宋体" panose="02010600030101010101" pitchFamily="2" charset="-122"/>
                <a:cs typeface="MS Mincho" panose="02020609040205080304" charset="-128"/>
                <a:sym typeface="+mn-ea"/>
              </a:rPr>
              <a:t>如此多样丰富</a:t>
            </a:r>
            <a:r>
              <a:rPr lang="en-US" altLang="ja-JP" sz="2800" b="1">
                <a:latin typeface="宋体" panose="02010600030101010101" pitchFamily="2" charset="-122"/>
                <a:ea typeface="宋体" panose="02010600030101010101" pitchFamily="2" charset="-122"/>
                <a:cs typeface="MS Mincho" panose="02020609040205080304" charset="-128"/>
                <a:sym typeface="+mn-ea"/>
              </a:rPr>
              <a:t>。</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6" name="文本框 5"/>
          <p:cNvSpPr txBox="1"/>
          <p:nvPr/>
        </p:nvSpPr>
        <p:spPr>
          <a:xfrm>
            <a:off x="499745" y="1457960"/>
            <a:ext cx="11410315" cy="1630045"/>
          </a:xfrm>
          <a:prstGeom prst="rect">
            <a:avLst/>
          </a:prstGeom>
          <a:noFill/>
        </p:spPr>
        <p:txBody>
          <a:bodyPr wrap="square" rtlCol="0" anchor="t">
            <a:spAutoFit/>
          </a:bodyPr>
          <a:lstStyle/>
          <a:p>
            <a:pPr algn="l" fontAlgn="auto">
              <a:lnSpc>
                <a:spcPts val="4000"/>
              </a:lnSpc>
            </a:pPr>
            <a:r>
              <a:rPr lang="en-US" sz="2800" b="1">
                <a:solidFill>
                  <a:srgbClr val="002060"/>
                </a:solidFill>
                <a:latin typeface="MS Mincho" panose="02020609040205080304" charset="-128"/>
                <a:ea typeface="MS Mincho" panose="02020609040205080304" charset="-128"/>
                <a:cs typeface="MS Mincho" panose="02020609040205080304" charset="-128"/>
                <a:sym typeface="+mn-ea"/>
              </a:rPr>
              <a:t>4.</a:t>
            </a:r>
            <a:r>
              <a:rPr sz="2800" b="1">
                <a:solidFill>
                  <a:srgbClr val="002060"/>
                </a:solidFill>
                <a:latin typeface="MS Mincho" panose="02020609040205080304" charset="-128"/>
                <a:ea typeface="MS Mincho" panose="02020609040205080304" charset="-128"/>
                <a:cs typeface="MS Mincho" panose="02020609040205080304" charset="-128"/>
                <a:sym typeface="+mn-ea"/>
              </a:rPr>
              <a:t>私は興に乗って、つぎつぎに日本語特有の擬態語・擬声語をあ</a:t>
            </a:r>
          </a:p>
          <a:p>
            <a:pPr algn="l" fontAlgn="auto">
              <a:lnSpc>
                <a:spcPts val="4000"/>
              </a:lnSpc>
            </a:pPr>
            <a:r>
              <a:rPr sz="2800" b="1">
                <a:solidFill>
                  <a:srgbClr val="002060"/>
                </a:solidFill>
                <a:latin typeface="MS Mincho" panose="02020609040205080304" charset="-128"/>
                <a:ea typeface="MS Mincho" panose="02020609040205080304" charset="-128"/>
                <a:cs typeface="MS Mincho" panose="02020609040205080304" charset="-128"/>
                <a:sym typeface="+mn-ea"/>
              </a:rPr>
              <a:t>げて、それにあたるような中国語の表現を質してみた。</a:t>
            </a:r>
          </a:p>
          <a:p>
            <a:pPr fontAlgn="auto">
              <a:lnSpc>
                <a:spcPts val="4000"/>
              </a:lnSpc>
            </a:pPr>
            <a:endParaRPr sz="2800" b="1">
              <a:solidFill>
                <a:schemeClr val="tx2"/>
              </a:solidFill>
              <a:latin typeface="MS Mincho" panose="02020609040205080304" charset="-128"/>
              <a:ea typeface="MS Mincho" panose="02020609040205080304" charset="-128"/>
              <a:cs typeface="MS Mincho" panose="02020609040205080304" charset="-128"/>
              <a:sym typeface="+mn-ea"/>
            </a:endParaRPr>
          </a:p>
        </p:txBody>
      </p:sp>
      <p:sp>
        <p:nvSpPr>
          <p:cNvPr id="11" name="文本框 10"/>
          <p:cNvSpPr txBox="1"/>
          <p:nvPr/>
        </p:nvSpPr>
        <p:spPr>
          <a:xfrm>
            <a:off x="499745" y="3186430"/>
            <a:ext cx="11410315" cy="111696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b="1">
                <a:latin typeface="宋体" panose="02010600030101010101" pitchFamily="2" charset="-122"/>
                <a:ea typeface="宋体" panose="02010600030101010101" pitchFamily="2" charset="-122"/>
                <a:cs typeface="MS Mincho" panose="02020609040205080304" charset="-128"/>
                <a:sym typeface="+mn-ea"/>
              </a:rPr>
              <a:t>我就乘兴，连举日语特有的拟态词・拟声词，询问相对应的汉语表达方式。</a:t>
            </a:r>
            <a:r>
              <a:rPr lang="en-US" altLang="ja-JP" sz="2800" b="1">
                <a:latin typeface="MS Mincho" panose="02020609040205080304" charset="-128"/>
                <a:ea typeface="MS Mincho" panose="02020609040205080304" charset="-128"/>
                <a:cs typeface="MS Mincho" panose="02020609040205080304" charset="-128"/>
                <a:sym typeface="+mn-ea"/>
              </a:rPr>
              <a:t> </a:t>
            </a:r>
            <a:endParaRPr lang="en-US" altLang="ja-JP" sz="2800">
              <a:latin typeface="华文中宋" panose="02010600040101010101" charset="-122"/>
              <a:ea typeface="华文中宋" panose="02010600040101010101" charset="-122"/>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6" name="文本框 5"/>
          <p:cNvSpPr txBox="1"/>
          <p:nvPr/>
        </p:nvSpPr>
        <p:spPr>
          <a:xfrm>
            <a:off x="499745" y="1457960"/>
            <a:ext cx="11410315" cy="1630045"/>
          </a:xfrm>
          <a:prstGeom prst="rect">
            <a:avLst/>
          </a:prstGeom>
          <a:noFill/>
        </p:spPr>
        <p:txBody>
          <a:bodyPr wrap="square" rtlCol="0" anchor="t">
            <a:spAutoFit/>
          </a:bodyPr>
          <a:lstStyle/>
          <a:p>
            <a:pPr algn="l" fontAlgn="auto">
              <a:lnSpc>
                <a:spcPts val="4000"/>
              </a:lnSpc>
            </a:pPr>
            <a:r>
              <a:rPr lang="en-US" sz="2800" b="1" dirty="0">
                <a:solidFill>
                  <a:srgbClr val="002060"/>
                </a:solidFill>
                <a:latin typeface="MS Mincho" panose="02020609040205080304" charset="-128"/>
                <a:ea typeface="MS Mincho" panose="02020609040205080304" charset="-128"/>
                <a:cs typeface="MS Mincho" panose="02020609040205080304" charset="-128"/>
                <a:sym typeface="+mn-ea"/>
              </a:rPr>
              <a:t>5.</a:t>
            </a:r>
            <a:r>
              <a:rPr sz="2800" b="1" dirty="0">
                <a:solidFill>
                  <a:srgbClr val="002060"/>
                </a:solidFill>
                <a:latin typeface="MS Mincho" panose="02020609040205080304" charset="-128"/>
                <a:ea typeface="MS Mincho" panose="02020609040205080304" charset="-128"/>
                <a:cs typeface="MS Mincho" panose="02020609040205080304" charset="-128"/>
                <a:sym typeface="+mn-ea"/>
              </a:rPr>
              <a:t>おなじ音を重ねても、それが清音であるか濁音であるかによつて、意味や情感がすっかり変わるという日本語のオノマトぺは、何と微妙な言語であろうか！</a:t>
            </a:r>
            <a:endParaRPr sz="2800" b="1" dirty="0">
              <a:solidFill>
                <a:schemeClr val="tx2"/>
              </a:solidFill>
              <a:latin typeface="MS Mincho" panose="02020609040205080304" charset="-128"/>
              <a:ea typeface="MS Mincho" panose="02020609040205080304" charset="-128"/>
              <a:cs typeface="MS Mincho" panose="02020609040205080304" charset="-128"/>
              <a:sym typeface="+mn-ea"/>
            </a:endParaRPr>
          </a:p>
        </p:txBody>
      </p:sp>
      <p:sp>
        <p:nvSpPr>
          <p:cNvPr id="11" name="文本框 10"/>
          <p:cNvSpPr txBox="1"/>
          <p:nvPr/>
        </p:nvSpPr>
        <p:spPr>
          <a:xfrm>
            <a:off x="499745" y="3524885"/>
            <a:ext cx="11410315" cy="111696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dirty="0" err="1">
                <a:latin typeface="+mn-ea"/>
                <a:cs typeface="MS Mincho" panose="02020609040205080304" charset="-128"/>
                <a:sym typeface="+mn-ea"/>
              </a:rPr>
              <a:t>日语的象声词就简单重复相同的音，根据清音和浊音的不同，意思和情感也会完全不同。这是一种多么微妙的语言啊</a:t>
            </a:r>
            <a:r>
              <a:rPr lang="en-US" altLang="ja-JP" sz="2800" dirty="0">
                <a:latin typeface="+mn-ea"/>
                <a:cs typeface="MS Mincho" panose="02020609040205080304" charset="-128"/>
                <a:sym typeface="+mn-ea"/>
              </a:rPr>
              <a:t>!</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1116965"/>
          </a:xfrm>
          <a:prstGeom prst="rect">
            <a:avLst/>
          </a:prstGeom>
          <a:noFill/>
        </p:spPr>
        <p:txBody>
          <a:bodyPr wrap="square" rtlCol="0" anchor="t">
            <a:spAutoFit/>
          </a:bodyPr>
          <a:lstStyle/>
          <a:p>
            <a:pPr algn="l" fontAlgn="auto">
              <a:lnSpc>
                <a:spcPts val="4000"/>
              </a:lnSpc>
            </a:pPr>
            <a:r>
              <a:rPr lang="en-US" sz="2800" b="1">
                <a:solidFill>
                  <a:srgbClr val="002060"/>
                </a:solidFill>
                <a:latin typeface="MS Mincho" panose="02020609040205080304" charset="-128"/>
                <a:ea typeface="MS Mincho" panose="02020609040205080304" charset="-128"/>
                <a:cs typeface="MS Mincho" panose="02020609040205080304" charset="-128"/>
                <a:sym typeface="+mn-ea"/>
              </a:rPr>
              <a:t>1．日本の詩を代表するのは何ですか。その代表者は誰ですか。その代表作から何が分か</a:t>
            </a:r>
            <a:r>
              <a:rPr lang="ja-JP" altLang="en-US" sz="2800" b="1">
                <a:solidFill>
                  <a:srgbClr val="002060"/>
                </a:solidFill>
                <a:latin typeface="MS Mincho" panose="02020609040205080304" charset="-128"/>
                <a:ea typeface="MS Mincho" panose="02020609040205080304" charset="-128"/>
                <a:cs typeface="MS Mincho" panose="02020609040205080304" charset="-128"/>
                <a:sym typeface="+mn-ea"/>
              </a:rPr>
              <a:t>る</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か。</a:t>
            </a:r>
            <a:endParaRPr lang="en-US" altLang="ja-JP" sz="2800" b="1">
              <a:solidFill>
                <a:schemeClr val="tx1"/>
              </a:solidFill>
              <a:latin typeface="MS Mincho" panose="02020609040205080304" charset="-128"/>
              <a:ea typeface="MS Mincho" panose="02020609040205080304" charset="-128"/>
              <a:cs typeface="MS Mincho" panose="02020609040205080304" charset="-128"/>
              <a:sym typeface="+mn-ea"/>
            </a:endParaRPr>
          </a:p>
        </p:txBody>
      </p:sp>
      <p:sp>
        <p:nvSpPr>
          <p:cNvPr id="14" name="文本框 13"/>
          <p:cNvSpPr txBox="1"/>
          <p:nvPr/>
        </p:nvSpPr>
        <p:spPr>
          <a:xfrm>
            <a:off x="248285" y="2623185"/>
            <a:ext cx="11697335" cy="163004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b="1" dirty="0">
                <a:latin typeface="MS Mincho" panose="02020609040205080304" charset="-128"/>
                <a:ea typeface="MS Mincho" panose="02020609040205080304" charset="-128"/>
                <a:cs typeface="MS Mincho" panose="02020609040205080304" charset="-128"/>
                <a:sym typeface="+mn-ea"/>
              </a:rPr>
              <a:t>日本の詩を代表するのは十七文字の俳句である。その代表者は芭蕉と蕪村である。その代表作から日本人と水は切っても切れない縁で結ばれていることが分かる。</a:t>
            </a:r>
            <a:endParaRPr lang="ja-JP" altLang="en-US" sz="2800" b="1" dirty="0">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1118255"/>
          </a:xfrm>
          <a:prstGeom prst="rect">
            <a:avLst/>
          </a:prstGeom>
          <a:noFill/>
        </p:spPr>
        <p:txBody>
          <a:bodyPr wrap="square" rtlCol="0" anchor="t">
            <a:spAutoFit/>
          </a:bodyPr>
          <a:lstStyle/>
          <a:p>
            <a:pPr algn="l" fontAlgn="auto">
              <a:lnSpc>
                <a:spcPts val="4000"/>
              </a:lnSpc>
            </a:pPr>
            <a:r>
              <a:rPr lang="en-US" sz="2800" b="1" dirty="0">
                <a:solidFill>
                  <a:srgbClr val="002060"/>
                </a:solidFill>
                <a:latin typeface="MS Mincho" panose="02020609040205080304" charset="-128"/>
                <a:ea typeface="MS Mincho" panose="02020609040205080304" charset="-128"/>
                <a:cs typeface="MS Mincho" panose="02020609040205080304" charset="-128"/>
                <a:sym typeface="+mn-ea"/>
              </a:rPr>
              <a:t>2．ヨーロッパと日本において水に関する考えがどのように違う</a:t>
            </a:r>
          </a:p>
          <a:p>
            <a:pPr algn="l" fontAlgn="auto">
              <a:lnSpc>
                <a:spcPts val="4000"/>
              </a:lnSpc>
            </a:pPr>
            <a:r>
              <a:rPr lang="en-US" sz="2800" b="1" dirty="0" err="1" smtClean="0">
                <a:solidFill>
                  <a:srgbClr val="002060"/>
                </a:solidFill>
                <a:latin typeface="MS Mincho" panose="02020609040205080304" charset="-128"/>
                <a:ea typeface="MS Mincho" panose="02020609040205080304" charset="-128"/>
                <a:cs typeface="MS Mincho" panose="02020609040205080304" charset="-128"/>
                <a:sym typeface="+mn-ea"/>
              </a:rPr>
              <a:t>のかを例</a:t>
            </a:r>
            <a:r>
              <a:rPr lang="ja-JP" altLang="en-US" sz="2800" b="1" dirty="0" smtClean="0">
                <a:solidFill>
                  <a:srgbClr val="002060"/>
                </a:solidFill>
                <a:latin typeface="MS Mincho" panose="02020609040205080304" charset="-128"/>
                <a:ea typeface="MS Mincho" panose="02020609040205080304" charset="-128"/>
                <a:cs typeface="MS Mincho" panose="02020609040205080304" charset="-128"/>
                <a:sym typeface="+mn-ea"/>
              </a:rPr>
              <a:t>に</a:t>
            </a:r>
            <a:r>
              <a:rPr lang="en-US" sz="2800" b="1" dirty="0" err="1" smtClean="0">
                <a:solidFill>
                  <a:srgbClr val="002060"/>
                </a:solidFill>
                <a:latin typeface="MS Mincho" panose="02020609040205080304" charset="-128"/>
                <a:ea typeface="MS Mincho" panose="02020609040205080304" charset="-128"/>
                <a:cs typeface="MS Mincho" panose="02020609040205080304" charset="-128"/>
                <a:sym typeface="+mn-ea"/>
              </a:rPr>
              <a:t>挙げて説明し</a:t>
            </a:r>
            <a:r>
              <a:rPr lang="ja-JP" altLang="en-US" sz="2800" b="1" dirty="0">
                <a:solidFill>
                  <a:srgbClr val="002060"/>
                </a:solidFill>
                <a:latin typeface="MS Mincho" panose="02020609040205080304" charset="-128"/>
                <a:ea typeface="MS Mincho" panose="02020609040205080304" charset="-128"/>
                <a:cs typeface="MS Mincho" panose="02020609040205080304" charset="-128"/>
                <a:sym typeface="+mn-ea"/>
              </a:rPr>
              <a:t>てみよう</a:t>
            </a:r>
            <a:r>
              <a:rPr lang="en-US" sz="2800" b="1" dirty="0">
                <a:solidFill>
                  <a:srgbClr val="002060"/>
                </a:solidFill>
                <a:latin typeface="MS Mincho" panose="02020609040205080304" charset="-128"/>
                <a:ea typeface="MS Mincho" panose="02020609040205080304" charset="-128"/>
                <a:cs typeface="MS Mincho" panose="02020609040205080304" charset="-128"/>
                <a:sym typeface="+mn-ea"/>
              </a:rPr>
              <a:t>。</a:t>
            </a:r>
            <a:endParaRPr lang="en-US" altLang="ja-JP" sz="2800" b="1" dirty="0">
              <a:solidFill>
                <a:schemeClr val="tx1"/>
              </a:solidFill>
              <a:latin typeface="MS Mincho" panose="02020609040205080304" charset="-128"/>
              <a:ea typeface="MS Mincho" panose="02020609040205080304" charset="-128"/>
              <a:cs typeface="MS Mincho" panose="02020609040205080304" charset="-128"/>
              <a:sym typeface="+mn-ea"/>
            </a:endParaRPr>
          </a:p>
        </p:txBody>
      </p:sp>
      <p:sp>
        <p:nvSpPr>
          <p:cNvPr id="14" name="文本框 13"/>
          <p:cNvSpPr txBox="1"/>
          <p:nvPr/>
        </p:nvSpPr>
        <p:spPr>
          <a:xfrm>
            <a:off x="248285" y="2623185"/>
            <a:ext cx="11697335" cy="316928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b="1">
                <a:latin typeface="MS Mincho" panose="02020609040205080304" charset="-128"/>
                <a:ea typeface="MS Mincho" panose="02020609040205080304" charset="-128"/>
                <a:cs typeface="MS Mincho" panose="02020609040205080304" charset="-128"/>
                <a:sym typeface="+mn-ea"/>
              </a:rPr>
              <a:t>ヨーロッパのレストラン、カフェなどで、水はお金を払って飲まなければならない。しかし、日本では生の水をそのまま飲めるようになっている。金を払って水を飲むという発想は日本人にはないから、代金を請求されるとびっくりする。</a:t>
            </a:r>
            <a:endParaRPr lang="en-US" altLang="ja-JP" sz="2800" b="1">
              <a:solidFill>
                <a:schemeClr val="tx1"/>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endParaRPr lang="en-US" altLang="ja-JP" sz="2800" b="1">
              <a:solidFill>
                <a:schemeClr val="tx1"/>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endParaRPr lang="ja-JP" altLang="en-US" sz="2800" b="1">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737235"/>
          </a:xfrm>
          <a:prstGeom prst="rect">
            <a:avLst/>
          </a:prstGeom>
          <a:noFill/>
        </p:spPr>
        <p:txBody>
          <a:bodyPr wrap="square" rtlCol="0" anchor="t">
            <a:spAutoFit/>
          </a:bodyPr>
          <a:lstStyle/>
          <a:p>
            <a:pPr algn="l" fontAlgn="auto">
              <a:lnSpc>
                <a:spcPct val="150000"/>
              </a:lnSpc>
            </a:pPr>
            <a:r>
              <a:rPr lang="en-US" sz="2800" b="1">
                <a:solidFill>
                  <a:srgbClr val="002060"/>
                </a:solidFill>
                <a:latin typeface="MS Mincho" panose="02020609040205080304" charset="-128"/>
                <a:ea typeface="MS Mincho" panose="02020609040205080304" charset="-128"/>
                <a:cs typeface="MS Mincho" panose="02020609040205080304" charset="-128"/>
                <a:sym typeface="+mn-ea"/>
              </a:rPr>
              <a:t>3．日本語においてオノマトペはどんな存在</a:t>
            </a:r>
            <a:r>
              <a:rPr lang="ja-JP" altLang="en-US" sz="2800" b="1">
                <a:solidFill>
                  <a:srgbClr val="002060"/>
                </a:solidFill>
                <a:latin typeface="MS Mincho" panose="02020609040205080304" charset="-128"/>
                <a:ea typeface="MS Mincho" panose="02020609040205080304" charset="-128"/>
                <a:cs typeface="MS Mincho" panose="02020609040205080304" charset="-128"/>
                <a:sym typeface="+mn-ea"/>
              </a:rPr>
              <a:t>なのか。</a:t>
            </a:r>
          </a:p>
        </p:txBody>
      </p:sp>
      <p:sp>
        <p:nvSpPr>
          <p:cNvPr id="14" name="文本框 13"/>
          <p:cNvSpPr txBox="1"/>
          <p:nvPr/>
        </p:nvSpPr>
        <p:spPr>
          <a:xfrm>
            <a:off x="248284" y="2326549"/>
            <a:ext cx="11697335" cy="163004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b="1" dirty="0">
                <a:latin typeface="MS Mincho" panose="02020609040205080304" charset="-128"/>
                <a:ea typeface="MS Mincho" panose="02020609040205080304" charset="-128"/>
                <a:cs typeface="MS Mincho" panose="02020609040205080304" charset="-128"/>
                <a:sym typeface="+mn-ea"/>
              </a:rPr>
              <a:t>日本語には擬声擬態語が多く、オノマトペが日本語の特質だといってもいいほどである。その理由は、おそらく日本人が音に対して極めて敏感であるからだと思われる。</a:t>
            </a:r>
            <a:endParaRPr lang="ja-JP" altLang="en-US" sz="2800" b="1" dirty="0">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0"/>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7968615" cy="829945"/>
          </a:xfrm>
          <a:prstGeom prst="rect">
            <a:avLst/>
          </a:prstGeom>
          <a:noFill/>
        </p:spPr>
        <p:txBody>
          <a:bodyPr wrap="square" rtlCol="0">
            <a:spAutoFit/>
          </a:bodyPr>
          <a:lstStyle/>
          <a:p>
            <a:pPr>
              <a:buNone/>
            </a:pPr>
            <a:r>
              <a:rPr lang="ja-JP" altLang="en-US" sz="4800" b="1" spc="300" dirty="0">
                <a:solidFill>
                  <a:schemeClr val="accent3">
                    <a:lumMod val="50000"/>
                  </a:schemeClr>
                </a:solidFill>
                <a:uFillTx/>
                <a:latin typeface="MS Mincho" panose="02020609040205080304" charset="-128"/>
                <a:ea typeface="MS Mincho" panose="02020609040205080304" charset="-128"/>
                <a:sym typeface="+mn-ea"/>
              </a:rPr>
              <a:t>学習目標</a:t>
            </a:r>
            <a:endParaRPr lang="ja-JP" altLang="en-US" sz="4800" b="1" spc="300" dirty="0" smtClean="0">
              <a:solidFill>
                <a:schemeClr val="accent3">
                  <a:lumMod val="50000"/>
                </a:schemeClr>
              </a:solidFill>
              <a:uFillTx/>
              <a:latin typeface="MS Mincho" panose="02020609040205080304" charset="-128"/>
              <a:ea typeface="MS Mincho" panose="02020609040205080304" charset="-128"/>
              <a:cs typeface="+mn-ea"/>
              <a:sym typeface="+mn-ea"/>
            </a:endParaRPr>
          </a:p>
        </p:txBody>
      </p:sp>
      <p:sp>
        <p:nvSpPr>
          <p:cNvPr id="10" name="文本框 9"/>
          <p:cNvSpPr txBox="1"/>
          <p:nvPr/>
        </p:nvSpPr>
        <p:spPr>
          <a:xfrm>
            <a:off x="1642110" y="304546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01</a:t>
            </a:r>
          </a:p>
        </p:txBody>
      </p:sp>
      <p:sp>
        <p:nvSpPr>
          <p:cNvPr id="2" name="文本框 1"/>
          <p:cNvSpPr txBox="1"/>
          <p:nvPr/>
        </p:nvSpPr>
        <p:spPr>
          <a:xfrm>
            <a:off x="5310505" y="-177927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1</a:t>
            </a:r>
          </a:p>
        </p:txBody>
      </p:sp>
    </p:spTree>
    <p:custDataLst>
      <p:tags r:id="rId1"/>
    </p:custData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1116965"/>
          </a:xfrm>
          <a:prstGeom prst="rect">
            <a:avLst/>
          </a:prstGeom>
          <a:noFill/>
        </p:spPr>
        <p:txBody>
          <a:bodyPr wrap="square" rtlCol="0" anchor="t">
            <a:spAutoFit/>
          </a:bodyPr>
          <a:lstStyle/>
          <a:p>
            <a:pPr algn="l" fontAlgn="auto">
              <a:lnSpc>
                <a:spcPts val="4000"/>
              </a:lnSpc>
            </a:pPr>
            <a:r>
              <a:rPr lang="en-US" sz="2800" b="1">
                <a:solidFill>
                  <a:srgbClr val="002060"/>
                </a:solidFill>
                <a:latin typeface="MS Mincho" panose="02020609040205080304" charset="-128"/>
                <a:ea typeface="MS Mincho" panose="02020609040205080304" charset="-128"/>
                <a:cs typeface="MS Mincho" panose="02020609040205080304" charset="-128"/>
                <a:sym typeface="+mn-ea"/>
              </a:rPr>
              <a:t>4．日本語の中で何に関するオノマトペが一番多い</a:t>
            </a:r>
            <a:r>
              <a:rPr lang="ja-JP" altLang="en-US" sz="2800" b="1">
                <a:solidFill>
                  <a:srgbClr val="002060"/>
                </a:solidFill>
                <a:latin typeface="MS Mincho" panose="02020609040205080304" charset="-128"/>
                <a:ea typeface="MS Mincho" panose="02020609040205080304" charset="-128"/>
                <a:cs typeface="MS Mincho" panose="02020609040205080304" charset="-128"/>
                <a:sym typeface="+mn-ea"/>
              </a:rPr>
              <a:t>のか、</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その理</a:t>
            </a:r>
          </a:p>
          <a:p>
            <a:pPr algn="l" fontAlgn="auto">
              <a:lnSpc>
                <a:spcPts val="4000"/>
              </a:lnSpc>
            </a:pPr>
            <a:r>
              <a:rPr lang="en-US" sz="2800" b="1">
                <a:solidFill>
                  <a:srgbClr val="002060"/>
                </a:solidFill>
                <a:latin typeface="MS Mincho" panose="02020609040205080304" charset="-128"/>
                <a:ea typeface="MS Mincho" panose="02020609040205080304" charset="-128"/>
                <a:cs typeface="MS Mincho" panose="02020609040205080304" charset="-128"/>
                <a:sym typeface="+mn-ea"/>
              </a:rPr>
              <a:t>由は</a:t>
            </a:r>
            <a:r>
              <a:rPr lang="ja-JP" altLang="en-US" sz="2800" b="1">
                <a:solidFill>
                  <a:srgbClr val="002060"/>
                </a:solidFill>
                <a:latin typeface="MS Mincho" panose="02020609040205080304" charset="-128"/>
                <a:ea typeface="MS Mincho" panose="02020609040205080304" charset="-128"/>
                <a:cs typeface="MS Mincho" panose="02020609040205080304" charset="-128"/>
                <a:sym typeface="+mn-ea"/>
              </a:rPr>
              <a:t>何かはなしてみよう</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a:t>
            </a:r>
            <a:endParaRPr lang="en-US" altLang="ja-JP" sz="2800" b="1">
              <a:solidFill>
                <a:schemeClr val="tx1"/>
              </a:solidFill>
              <a:latin typeface="MS Mincho" panose="02020609040205080304" charset="-128"/>
              <a:ea typeface="MS Mincho" panose="02020609040205080304" charset="-128"/>
              <a:cs typeface="MS Mincho" panose="02020609040205080304" charset="-128"/>
              <a:sym typeface="+mn-ea"/>
            </a:endParaRPr>
          </a:p>
        </p:txBody>
      </p:sp>
      <p:sp>
        <p:nvSpPr>
          <p:cNvPr id="14" name="文本框 13"/>
          <p:cNvSpPr txBox="1"/>
          <p:nvPr/>
        </p:nvSpPr>
        <p:spPr>
          <a:xfrm>
            <a:off x="248285" y="2623185"/>
            <a:ext cx="11697335" cy="214312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b="1">
                <a:latin typeface="MS Mincho" panose="02020609040205080304" charset="-128"/>
                <a:ea typeface="MS Mincho" panose="02020609040205080304" charset="-128"/>
                <a:cs typeface="MS Mincho" panose="02020609040205080304" charset="-128"/>
                <a:sym typeface="+mn-ea"/>
              </a:rPr>
              <a:t>日本語のオノマトペの中で水に関するものが一番多いです。</a:t>
            </a:r>
            <a:endParaRPr lang="en-US" altLang="ja-JP" sz="2800" b="1">
              <a:solidFill>
                <a:schemeClr val="tx1"/>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r>
              <a:rPr lang="en-US" altLang="ja-JP" sz="2800" b="1">
                <a:latin typeface="MS Mincho" panose="02020609040205080304" charset="-128"/>
                <a:ea typeface="MS Mincho" panose="02020609040205080304" charset="-128"/>
                <a:cs typeface="MS Mincho" panose="02020609040205080304" charset="-128"/>
                <a:sym typeface="+mn-ea"/>
              </a:rPr>
              <a:t>それは日本人の魂の奥底にはいつも水音が響いており、水の音</a:t>
            </a:r>
            <a:endParaRPr lang="en-US" altLang="ja-JP" sz="2800" b="1">
              <a:solidFill>
                <a:schemeClr val="tx1"/>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r>
              <a:rPr lang="en-US" altLang="ja-JP" sz="2800" b="1">
                <a:latin typeface="MS Mincho" panose="02020609040205080304" charset="-128"/>
                <a:ea typeface="MS Mincho" panose="02020609040205080304" charset="-128"/>
                <a:cs typeface="MS Mincho" panose="02020609040205080304" charset="-128"/>
                <a:sym typeface="+mn-ea"/>
              </a:rPr>
              <a:t>に限りない親しみを抱き、安らぎを覚え、懐かしさを感じるか</a:t>
            </a:r>
            <a:endParaRPr lang="en-US" altLang="ja-JP" sz="2800" b="1">
              <a:solidFill>
                <a:schemeClr val="tx1"/>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r>
              <a:rPr lang="en-US" altLang="ja-JP" sz="2800" b="1">
                <a:latin typeface="MS Mincho" panose="02020609040205080304" charset="-128"/>
                <a:ea typeface="MS Mincho" panose="02020609040205080304" charset="-128"/>
                <a:cs typeface="MS Mincho" panose="02020609040205080304" charset="-128"/>
                <a:sym typeface="+mn-ea"/>
              </a:rPr>
              <a:t>らだと思われる。</a:t>
            </a:r>
            <a:endParaRPr lang="ja-JP" altLang="en-US" sz="2800" b="1">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1116965"/>
          </a:xfrm>
          <a:prstGeom prst="rect">
            <a:avLst/>
          </a:prstGeom>
          <a:noFill/>
        </p:spPr>
        <p:txBody>
          <a:bodyPr wrap="square" rtlCol="0" anchor="t">
            <a:spAutoFit/>
          </a:bodyPr>
          <a:lstStyle/>
          <a:p>
            <a:pPr algn="l" fontAlgn="auto">
              <a:lnSpc>
                <a:spcPts val="4000"/>
              </a:lnSpc>
            </a:pPr>
            <a:r>
              <a:rPr lang="en-US" sz="2800" b="1">
                <a:solidFill>
                  <a:srgbClr val="002060"/>
                </a:solidFill>
                <a:latin typeface="MS Mincho" panose="02020609040205080304" charset="-128"/>
                <a:ea typeface="MS Mincho" panose="02020609040205080304" charset="-128"/>
                <a:cs typeface="MS Mincho" panose="02020609040205080304" charset="-128"/>
                <a:sym typeface="+mn-ea"/>
              </a:rPr>
              <a:t>5．どうして</a:t>
            </a:r>
            <a:r>
              <a:rPr lang="ja-JP" altLang="en-US" sz="2800" b="1">
                <a:solidFill>
                  <a:srgbClr val="002060"/>
                </a:solidFill>
                <a:latin typeface="MS Mincho" panose="02020609040205080304" charset="-128"/>
                <a:ea typeface="MS Mincho" panose="02020609040205080304" charset="-128"/>
                <a:cs typeface="MS Mincho" panose="02020609040205080304" charset="-128"/>
                <a:sym typeface="+mn-ea"/>
              </a:rPr>
              <a:t>「</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オノマトペは</a:t>
            </a:r>
            <a:r>
              <a:rPr lang="ja-JP" altLang="en-US" sz="2800" b="1">
                <a:solidFill>
                  <a:srgbClr val="002060"/>
                </a:solidFill>
                <a:latin typeface="MS Mincho" panose="02020609040205080304" charset="-128"/>
                <a:ea typeface="MS Mincho" panose="02020609040205080304" charset="-128"/>
                <a:cs typeface="MS Mincho" panose="02020609040205080304" charset="-128"/>
                <a:sym typeface="+mn-ea"/>
              </a:rPr>
              <a:t>、いわば</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音楽</a:t>
            </a:r>
            <a:r>
              <a:rPr lang="ja-JP" altLang="en-US" sz="2800" b="1">
                <a:solidFill>
                  <a:srgbClr val="002060"/>
                </a:solidFill>
                <a:latin typeface="MS Mincho" panose="02020609040205080304" charset="-128"/>
                <a:ea typeface="MS Mincho" panose="02020609040205080304" charset="-128"/>
                <a:cs typeface="MS Mincho" panose="02020609040205080304" charset="-128"/>
                <a:sym typeface="+mn-ea"/>
              </a:rPr>
              <a:t>なの</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である</a:t>
            </a:r>
            <a:r>
              <a:rPr lang="ja-JP" altLang="en-US" sz="2800" b="1">
                <a:solidFill>
                  <a:srgbClr val="002060"/>
                </a:solidFill>
                <a:latin typeface="MS Mincho" panose="02020609040205080304" charset="-128"/>
                <a:ea typeface="MS Mincho" panose="02020609040205080304" charset="-128"/>
                <a:cs typeface="MS Mincho" panose="02020609040205080304" charset="-128"/>
                <a:sym typeface="+mn-ea"/>
              </a:rPr>
              <a:t>」</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と言ってい</a:t>
            </a:r>
            <a:r>
              <a:rPr lang="ja-JP" altLang="en-US" sz="2800" b="1">
                <a:solidFill>
                  <a:srgbClr val="002060"/>
                </a:solidFill>
                <a:latin typeface="MS Mincho" panose="02020609040205080304" charset="-128"/>
                <a:ea typeface="MS Mincho" panose="02020609040205080304" charset="-128"/>
                <a:cs typeface="MS Mincho" panose="02020609040205080304" charset="-128"/>
                <a:sym typeface="+mn-ea"/>
              </a:rPr>
              <a:t>るの</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か</a:t>
            </a:r>
            <a:r>
              <a:rPr lang="ja-JP" altLang="en-US" sz="2800" b="1">
                <a:solidFill>
                  <a:srgbClr val="002060"/>
                </a:solidFill>
                <a:latin typeface="MS Mincho" panose="02020609040205080304" charset="-128"/>
                <a:ea typeface="MS Mincho" panose="02020609040205080304" charset="-128"/>
                <a:cs typeface="MS Mincho" panose="02020609040205080304" charset="-128"/>
                <a:sym typeface="+mn-ea"/>
              </a:rPr>
              <a:t>を話してみよう</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a:t>
            </a:r>
            <a:endParaRPr lang="en-US" altLang="ja-JP" sz="2800" b="1">
              <a:solidFill>
                <a:schemeClr val="tx1"/>
              </a:solidFill>
              <a:latin typeface="MS Mincho" panose="02020609040205080304" charset="-128"/>
              <a:ea typeface="MS Mincho" panose="02020609040205080304" charset="-128"/>
              <a:cs typeface="MS Mincho" panose="02020609040205080304" charset="-128"/>
              <a:sym typeface="+mn-ea"/>
            </a:endParaRPr>
          </a:p>
        </p:txBody>
      </p:sp>
      <p:sp>
        <p:nvSpPr>
          <p:cNvPr id="14" name="文本框 13"/>
          <p:cNvSpPr txBox="1"/>
          <p:nvPr/>
        </p:nvSpPr>
        <p:spPr>
          <a:xfrm>
            <a:off x="247015" y="2336165"/>
            <a:ext cx="11697335" cy="111696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b="1">
                <a:latin typeface="MS Mincho" panose="02020609040205080304" charset="-128"/>
                <a:ea typeface="MS Mincho" panose="02020609040205080304" charset="-128"/>
                <a:cs typeface="MS Mincho" panose="02020609040205080304" charset="-128"/>
                <a:sym typeface="+mn-ea"/>
              </a:rPr>
              <a:t>オノマトペの意味を伝えることの難しさは音楽の与えるイメージを言語で解説する困難さと同じだからである。</a:t>
            </a:r>
            <a:endParaRPr lang="ja-JP" altLang="en-US" sz="2800" b="1">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四、話し合ってみましょう。</a:t>
            </a:r>
          </a:p>
        </p:txBody>
      </p:sp>
      <p:sp>
        <p:nvSpPr>
          <p:cNvPr id="12" name="文本框 11"/>
          <p:cNvSpPr txBox="1"/>
          <p:nvPr/>
        </p:nvSpPr>
        <p:spPr>
          <a:xfrm>
            <a:off x="212725" y="1457960"/>
            <a:ext cx="11697335" cy="5374640"/>
          </a:xfrm>
          <a:prstGeom prst="rect">
            <a:avLst/>
          </a:prstGeom>
          <a:noFill/>
        </p:spPr>
        <p:txBody>
          <a:bodyPr wrap="square" rtlCol="0" anchor="t">
            <a:spAutoFit/>
          </a:bodyPr>
          <a:lstStyle/>
          <a:p>
            <a:pPr algn="l" fontAlgn="auto">
              <a:lnSpc>
                <a:spcPct val="150000"/>
              </a:lnSpc>
            </a:pPr>
            <a:r>
              <a:rPr sz="2800" b="1">
                <a:solidFill>
                  <a:srgbClr val="002060"/>
                </a:solidFill>
                <a:latin typeface="MS Mincho" panose="02020609040205080304" charset="-128"/>
                <a:ea typeface="MS Mincho" panose="02020609040205080304" charset="-128"/>
                <a:cs typeface="MS Mincho" panose="02020609040205080304" charset="-128"/>
                <a:sym typeface="+mn-ea"/>
              </a:rPr>
              <a:t>1．オノマトペとは何ですか。日本語のオノマトペの特徴は何</a:t>
            </a:r>
            <a:r>
              <a:rPr lang="ja-JP" sz="2800" b="1">
                <a:solidFill>
                  <a:srgbClr val="002060"/>
                </a:solidFill>
                <a:latin typeface="MS Mincho" panose="02020609040205080304" charset="-128"/>
                <a:ea typeface="MS Mincho" panose="02020609040205080304" charset="-128"/>
                <a:cs typeface="MS Mincho" panose="02020609040205080304" charset="-128"/>
                <a:sym typeface="+mn-ea"/>
              </a:rPr>
              <a:t>なの</a:t>
            </a:r>
            <a:r>
              <a:rPr sz="2800" b="1">
                <a:solidFill>
                  <a:srgbClr val="002060"/>
                </a:solidFill>
                <a:latin typeface="MS Mincho" panose="02020609040205080304" charset="-128"/>
                <a:ea typeface="MS Mincho" panose="02020609040205080304" charset="-128"/>
                <a:cs typeface="MS Mincho" panose="02020609040205080304" charset="-128"/>
                <a:sym typeface="+mn-ea"/>
              </a:rPr>
              <a:t>か。</a:t>
            </a:r>
          </a:p>
          <a:p>
            <a:pPr algn="l" fontAlgn="auto">
              <a:lnSpc>
                <a:spcPct val="150000"/>
              </a:lnSpc>
            </a:pPr>
            <a:r>
              <a:rPr sz="2800" b="1">
                <a:solidFill>
                  <a:srgbClr val="002060"/>
                </a:solidFill>
                <a:latin typeface="MS Mincho" panose="02020609040205080304" charset="-128"/>
                <a:ea typeface="MS Mincho" panose="02020609040205080304" charset="-128"/>
                <a:cs typeface="MS Mincho" panose="02020609040205080304" charset="-128"/>
                <a:sym typeface="+mn-ea"/>
              </a:rPr>
              <a:t>2．どうして日本語の水に関するオノマトペが外国人に通じない</a:t>
            </a:r>
            <a:r>
              <a:rPr lang="ja-JP" sz="2800" b="1">
                <a:solidFill>
                  <a:srgbClr val="002060"/>
                </a:solidFill>
                <a:latin typeface="MS Mincho" panose="02020609040205080304" charset="-128"/>
                <a:ea typeface="MS Mincho" panose="02020609040205080304" charset="-128"/>
                <a:cs typeface="MS Mincho" panose="02020609040205080304" charset="-128"/>
                <a:sym typeface="+mn-ea"/>
              </a:rPr>
              <a:t>の</a:t>
            </a:r>
            <a:r>
              <a:rPr sz="2800" b="1">
                <a:solidFill>
                  <a:srgbClr val="002060"/>
                </a:solidFill>
                <a:latin typeface="MS Mincho" panose="02020609040205080304" charset="-128"/>
                <a:ea typeface="MS Mincho" panose="02020609040205080304" charset="-128"/>
                <a:cs typeface="MS Mincho" panose="02020609040205080304" charset="-128"/>
                <a:sym typeface="+mn-ea"/>
              </a:rPr>
              <a:t>か</a:t>
            </a:r>
            <a:r>
              <a:rPr lang="ja-JP" sz="2800" b="1">
                <a:solidFill>
                  <a:srgbClr val="002060"/>
                </a:solidFill>
                <a:latin typeface="MS Mincho" panose="02020609040205080304" charset="-128"/>
                <a:ea typeface="MS Mincho" panose="02020609040205080304" charset="-128"/>
                <a:cs typeface="MS Mincho" panose="02020609040205080304" charset="-128"/>
                <a:sym typeface="+mn-ea"/>
              </a:rPr>
              <a:t>。</a:t>
            </a:r>
          </a:p>
          <a:p>
            <a:pPr algn="l" fontAlgn="auto">
              <a:lnSpc>
                <a:spcPct val="150000"/>
              </a:lnSpc>
            </a:pPr>
            <a:r>
              <a:rPr sz="2800" b="1">
                <a:solidFill>
                  <a:srgbClr val="002060"/>
                </a:solidFill>
                <a:latin typeface="MS Mincho" panose="02020609040205080304" charset="-128"/>
                <a:ea typeface="MS Mincho" panose="02020609040205080304" charset="-128"/>
                <a:cs typeface="MS Mincho" panose="02020609040205080304" charset="-128"/>
                <a:sym typeface="+mn-ea"/>
              </a:rPr>
              <a:t>3．どうして人間の言語は万能ではないと言っているのか</a:t>
            </a:r>
            <a:r>
              <a:rPr lang="ja-JP" sz="2800" b="1">
                <a:solidFill>
                  <a:srgbClr val="002060"/>
                </a:solidFill>
                <a:latin typeface="MS Mincho" panose="02020609040205080304" charset="-128"/>
                <a:ea typeface="MS Mincho" panose="02020609040205080304" charset="-128"/>
                <a:cs typeface="MS Mincho" panose="02020609040205080304" charset="-128"/>
                <a:sym typeface="+mn-ea"/>
              </a:rPr>
              <a:t>。</a:t>
            </a:r>
          </a:p>
          <a:p>
            <a:pPr algn="l" fontAlgn="auto">
              <a:lnSpc>
                <a:spcPct val="150000"/>
              </a:lnSpc>
            </a:pPr>
            <a:r>
              <a:rPr sz="2800" b="1">
                <a:solidFill>
                  <a:srgbClr val="002060"/>
                </a:solidFill>
                <a:latin typeface="MS Mincho" panose="02020609040205080304" charset="-128"/>
                <a:ea typeface="MS Mincho" panose="02020609040205080304" charset="-128"/>
                <a:cs typeface="MS Mincho" panose="02020609040205080304" charset="-128"/>
                <a:sym typeface="+mn-ea"/>
              </a:rPr>
              <a:t>4．この文章中の「日本的性格」とは何</a:t>
            </a:r>
            <a:r>
              <a:rPr lang="ja-JP" sz="2800" b="1">
                <a:solidFill>
                  <a:srgbClr val="002060"/>
                </a:solidFill>
                <a:latin typeface="MS Mincho" panose="02020609040205080304" charset="-128"/>
                <a:ea typeface="MS Mincho" panose="02020609040205080304" charset="-128"/>
                <a:cs typeface="MS Mincho" panose="02020609040205080304" charset="-128"/>
                <a:sym typeface="+mn-ea"/>
              </a:rPr>
              <a:t>なの</a:t>
            </a:r>
            <a:r>
              <a:rPr sz="2800" b="1">
                <a:solidFill>
                  <a:srgbClr val="002060"/>
                </a:solidFill>
                <a:latin typeface="MS Mincho" panose="02020609040205080304" charset="-128"/>
                <a:ea typeface="MS Mincho" panose="02020609040205080304" charset="-128"/>
                <a:cs typeface="MS Mincho" panose="02020609040205080304" charset="-128"/>
                <a:sym typeface="+mn-ea"/>
              </a:rPr>
              <a:t>か。</a:t>
            </a:r>
          </a:p>
          <a:p>
            <a:pPr algn="l" fontAlgn="auto">
              <a:lnSpc>
                <a:spcPct val="150000"/>
              </a:lnSpc>
            </a:pPr>
            <a:r>
              <a:rPr sz="2800" b="1">
                <a:solidFill>
                  <a:srgbClr val="002060"/>
                </a:solidFill>
                <a:latin typeface="MS Mincho" panose="02020609040205080304" charset="-128"/>
                <a:ea typeface="MS Mincho" panose="02020609040205080304" charset="-128"/>
                <a:cs typeface="MS Mincho" panose="02020609040205080304" charset="-128"/>
                <a:sym typeface="+mn-ea"/>
              </a:rPr>
              <a:t>5．どうして日本語のオノマトペを中国語に翻訳しにくい</a:t>
            </a:r>
            <a:r>
              <a:rPr lang="ja-JP" sz="2800" b="1">
                <a:solidFill>
                  <a:srgbClr val="002060"/>
                </a:solidFill>
                <a:latin typeface="MS Mincho" panose="02020609040205080304" charset="-128"/>
                <a:ea typeface="MS Mincho" panose="02020609040205080304" charset="-128"/>
                <a:cs typeface="MS Mincho" panose="02020609040205080304" charset="-128"/>
                <a:sym typeface="+mn-ea"/>
              </a:rPr>
              <a:t>の</a:t>
            </a:r>
            <a:r>
              <a:rPr sz="2800" b="1">
                <a:solidFill>
                  <a:srgbClr val="002060"/>
                </a:solidFill>
                <a:latin typeface="MS Mincho" panose="02020609040205080304" charset="-128"/>
                <a:ea typeface="MS Mincho" panose="02020609040205080304" charset="-128"/>
                <a:cs typeface="MS Mincho" panose="02020609040205080304" charset="-128"/>
                <a:sym typeface="+mn-ea"/>
              </a:rPr>
              <a:t>か。</a:t>
            </a:r>
            <a:endParaRPr sz="2800" b="1">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endParaRPr sz="2800" b="1">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endParaRPr lang="ja-JP" sz="2800" b="1">
              <a:solidFill>
                <a:srgbClr val="002060"/>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endParaRPr lang="ja-JP" sz="2800" b="1">
              <a:solidFill>
                <a:srgbClr val="002060"/>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endParaRPr lang="ja-JP" sz="2800" b="1">
              <a:solidFill>
                <a:srgbClr val="002060"/>
              </a:solidFill>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wipe(left)">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wipe(left)">
                                      <p:cBhvr>
                                        <p:cTn id="17" dur="500"/>
                                        <p:tgtEl>
                                          <p:spTgt spid="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2">
                                            <p:txEl>
                                              <p:pRg st="3" end="3"/>
                                            </p:txEl>
                                          </p:spTgt>
                                        </p:tgtEl>
                                        <p:attrNameLst>
                                          <p:attrName>style.visibility</p:attrName>
                                        </p:attrNameLst>
                                      </p:cBhvr>
                                      <p:to>
                                        <p:strVal val="visible"/>
                                      </p:to>
                                    </p:set>
                                    <p:animEffect transition="in" filter="wipe(left)">
                                      <p:cBhvr>
                                        <p:cTn id="22" dur="500"/>
                                        <p:tgtEl>
                                          <p:spTgt spid="1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2">
                                            <p:txEl>
                                              <p:pRg st="4" end="4"/>
                                            </p:txEl>
                                          </p:spTgt>
                                        </p:tgtEl>
                                        <p:attrNameLst>
                                          <p:attrName>style.visibility</p:attrName>
                                        </p:attrNameLst>
                                      </p:cBhvr>
                                      <p:to>
                                        <p:strVal val="visible"/>
                                      </p:to>
                                    </p:set>
                                    <p:animEffect transition="in" filter="wipe(left)">
                                      <p:cBhvr>
                                        <p:cTn id="27" dur="5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五、やってみましょう。</a:t>
            </a:r>
          </a:p>
        </p:txBody>
      </p:sp>
      <p:sp>
        <p:nvSpPr>
          <p:cNvPr id="3" name="内容占位符 2"/>
          <p:cNvSpPr>
            <a:spLocks noGrp="1"/>
          </p:cNvSpPr>
          <p:nvPr>
            <p:ph idx="1"/>
          </p:nvPr>
        </p:nvSpPr>
        <p:spPr>
          <a:xfrm>
            <a:off x="382905" y="1504315"/>
            <a:ext cx="11273790" cy="4759325"/>
          </a:xfrm>
        </p:spPr>
        <p:txBody>
          <a:bodyPr/>
          <a:lstStyle/>
          <a:p>
            <a:pPr algn="l" fontAlgn="auto">
              <a:lnSpc>
                <a:spcPts val="4000"/>
              </a:lnSpc>
            </a:pPr>
            <a:r>
              <a:rPr lang="zh-CN" altLang="en-US" dirty="0">
                <a:solidFill>
                  <a:schemeClr val="tx1"/>
                </a:solidFill>
              </a:rPr>
              <a:t>　</a:t>
            </a:r>
            <a:r>
              <a:rPr lang="ja-JP" altLang="en-US" dirty="0" smtClean="0">
                <a:solidFill>
                  <a:schemeClr val="tx1"/>
                </a:solidFill>
              </a:rPr>
              <a:t>　</a:t>
            </a:r>
            <a:r>
              <a:rPr b="1" dirty="0" err="1" smtClean="0">
                <a:solidFill>
                  <a:srgbClr val="002060"/>
                </a:solidFill>
                <a:cs typeface="MS Mincho" panose="02020609040205080304" charset="-128"/>
                <a:sym typeface="+mn-ea"/>
              </a:rPr>
              <a:t>二つの言語</a:t>
            </a:r>
            <a:r>
              <a:rPr lang="ja-JP" b="1" dirty="0">
                <a:solidFill>
                  <a:srgbClr val="002060"/>
                </a:solidFill>
                <a:cs typeface="MS Mincho" panose="02020609040205080304" charset="-128"/>
                <a:sym typeface="+mn-ea"/>
              </a:rPr>
              <a:t>或い</a:t>
            </a:r>
            <a:r>
              <a:rPr b="1" dirty="0">
                <a:solidFill>
                  <a:srgbClr val="002060"/>
                </a:solidFill>
                <a:cs typeface="MS Mincho" panose="02020609040205080304" charset="-128"/>
                <a:sym typeface="+mn-ea"/>
              </a:rPr>
              <a:t>は</a:t>
            </a:r>
            <a:r>
              <a:rPr lang="ja-JP" b="1" dirty="0">
                <a:solidFill>
                  <a:srgbClr val="002060"/>
                </a:solidFill>
                <a:cs typeface="MS Mincho" panose="02020609040205080304" charset="-128"/>
                <a:sym typeface="+mn-ea"/>
              </a:rPr>
              <a:t>三つ</a:t>
            </a:r>
            <a:r>
              <a:rPr b="1" dirty="0" err="1">
                <a:solidFill>
                  <a:srgbClr val="002060"/>
                </a:solidFill>
                <a:cs typeface="MS Mincho" panose="02020609040205080304" charset="-128"/>
                <a:sym typeface="+mn-ea"/>
              </a:rPr>
              <a:t>の言語の</a:t>
            </a:r>
            <a:r>
              <a:rPr lang="ja-JP" b="1" dirty="0">
                <a:solidFill>
                  <a:srgbClr val="002060"/>
                </a:solidFill>
                <a:cs typeface="MS Mincho" panose="02020609040205080304" charset="-128"/>
                <a:sym typeface="+mn-ea"/>
              </a:rPr>
              <a:t>涙に関する</a:t>
            </a:r>
            <a:r>
              <a:rPr b="1" dirty="0" err="1">
                <a:solidFill>
                  <a:srgbClr val="002060"/>
                </a:solidFill>
                <a:cs typeface="MS Mincho" panose="02020609040205080304" charset="-128"/>
                <a:sym typeface="+mn-ea"/>
              </a:rPr>
              <a:t>オノマトペを</a:t>
            </a:r>
            <a:r>
              <a:rPr lang="ja-JP" b="1" dirty="0">
                <a:solidFill>
                  <a:srgbClr val="002060"/>
                </a:solidFill>
                <a:cs typeface="MS Mincho" panose="02020609040205080304" charset="-128"/>
                <a:sym typeface="+mn-ea"/>
              </a:rPr>
              <a:t>分析</a:t>
            </a:r>
            <a:r>
              <a:rPr b="1" dirty="0" err="1">
                <a:solidFill>
                  <a:srgbClr val="002060"/>
                </a:solidFill>
                <a:cs typeface="MS Mincho" panose="02020609040205080304" charset="-128"/>
                <a:sym typeface="+mn-ea"/>
              </a:rPr>
              <a:t>し、相違点を</a:t>
            </a:r>
            <a:r>
              <a:rPr lang="ja-JP" b="1" dirty="0">
                <a:solidFill>
                  <a:srgbClr val="002060"/>
                </a:solidFill>
                <a:cs typeface="MS Mincho" panose="02020609040205080304" charset="-128"/>
                <a:sym typeface="+mn-ea"/>
              </a:rPr>
              <a:t>探ってみよう</a:t>
            </a:r>
            <a:r>
              <a:rPr b="1" dirty="0">
                <a:solidFill>
                  <a:srgbClr val="002060"/>
                </a:solidFill>
                <a:cs typeface="MS Mincho" panose="02020609040205080304" charset="-128"/>
                <a:sym typeface="+mn-ea"/>
              </a:rPr>
              <a:t>。</a:t>
            </a:r>
            <a:endParaRPr lang="zh-CN" altLang="en-US" dirty="0">
              <a:solidFill>
                <a:schemeClr val="tx1"/>
              </a:solidFill>
            </a:endParaRPr>
          </a:p>
        </p:txBody>
      </p:sp>
    </p:spTree>
    <p:custDataLst>
      <p:tags r:id="rId1"/>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chemeClr val="accent3">
                    <a:lumMod val="50000"/>
                  </a:schemeClr>
                </a:solidFill>
              </a:rPr>
              <a:t>六、読んでみましょう。</a:t>
            </a:r>
          </a:p>
        </p:txBody>
      </p:sp>
      <p:sp>
        <p:nvSpPr>
          <p:cNvPr id="3" name="内容占位符 2"/>
          <p:cNvSpPr>
            <a:spLocks noGrp="1"/>
          </p:cNvSpPr>
          <p:nvPr>
            <p:ph idx="1"/>
          </p:nvPr>
        </p:nvSpPr>
        <p:spPr>
          <a:xfrm>
            <a:off x="2686050" y="2297430"/>
            <a:ext cx="8418195" cy="4384675"/>
          </a:xfrm>
        </p:spPr>
        <p:txBody>
          <a:bodyPr>
            <a:normAutofit/>
          </a:bodyPr>
          <a:lstStyle/>
          <a:p>
            <a:pPr algn="l" fontAlgn="auto">
              <a:lnSpc>
                <a:spcPts val="4000"/>
              </a:lnSpc>
            </a:pPr>
            <a:r>
              <a:rPr lang="ja-JP" b="1">
                <a:solidFill>
                  <a:srgbClr val="002060"/>
                </a:solidFill>
                <a:cs typeface="MS Mincho" panose="02020609040205080304" charset="-128"/>
                <a:sym typeface="+mn-ea"/>
              </a:rPr>
              <a:t>　　</a:t>
            </a:r>
            <a:r>
              <a:rPr b="1">
                <a:solidFill>
                  <a:srgbClr val="002060"/>
                </a:solidFill>
                <a:cs typeface="MS Mincho" panose="02020609040205080304" charset="-128"/>
                <a:sym typeface="+mn-ea"/>
              </a:rPr>
              <a:t>絶句二首　其二</a:t>
            </a:r>
          </a:p>
          <a:p>
            <a:pPr algn="l" fontAlgn="auto">
              <a:lnSpc>
                <a:spcPts val="4000"/>
              </a:lnSpc>
            </a:pPr>
            <a:r>
              <a:rPr lang="ja-JP" b="1">
                <a:solidFill>
                  <a:srgbClr val="002060"/>
                </a:solidFill>
                <a:cs typeface="MS Mincho" panose="02020609040205080304" charset="-128"/>
                <a:sym typeface="+mn-ea"/>
              </a:rPr>
              <a:t>　　　　　　　　　　</a:t>
            </a:r>
            <a:r>
              <a:rPr b="1">
                <a:solidFill>
                  <a:srgbClr val="002060"/>
                </a:solidFill>
                <a:cs typeface="MS Mincho" panose="02020609040205080304" charset="-128"/>
                <a:sym typeface="+mn-ea"/>
              </a:rPr>
              <a:t>杜甫</a:t>
            </a:r>
          </a:p>
          <a:p>
            <a:pPr algn="l" fontAlgn="auto">
              <a:lnSpc>
                <a:spcPts val="4000"/>
              </a:lnSpc>
            </a:pPr>
            <a:r>
              <a:rPr lang="ja-JP" b="1">
                <a:solidFill>
                  <a:srgbClr val="002060"/>
                </a:solidFill>
                <a:cs typeface="MS Mincho" panose="02020609040205080304" charset="-128"/>
                <a:sym typeface="+mn-ea"/>
              </a:rPr>
              <a:t>　</a:t>
            </a:r>
            <a:r>
              <a:rPr b="1">
                <a:solidFill>
                  <a:srgbClr val="002060"/>
                </a:solidFill>
                <a:cs typeface="MS Mincho" panose="02020609040205080304" charset="-128"/>
                <a:sym typeface="+mn-ea"/>
              </a:rPr>
              <a:t>江碧にして鳥</a:t>
            </a:r>
            <a:r>
              <a:rPr lang="ja-JP" b="1">
                <a:solidFill>
                  <a:srgbClr val="002060"/>
                </a:solidFill>
                <a:cs typeface="MS Mincho" panose="02020609040205080304" charset="-128"/>
                <a:sym typeface="+mn-ea"/>
              </a:rPr>
              <a:t>愈</a:t>
            </a:r>
            <a:r>
              <a:rPr b="1">
                <a:solidFill>
                  <a:srgbClr val="002060"/>
                </a:solidFill>
                <a:cs typeface="MS Mincho" panose="02020609040205080304" charset="-128"/>
                <a:sym typeface="+mn-ea"/>
              </a:rPr>
              <a:t>白く</a:t>
            </a:r>
          </a:p>
          <a:p>
            <a:pPr algn="l" fontAlgn="auto">
              <a:lnSpc>
                <a:spcPts val="4000"/>
              </a:lnSpc>
            </a:pPr>
            <a:r>
              <a:rPr lang="ja-JP" b="1">
                <a:solidFill>
                  <a:srgbClr val="002060"/>
                </a:solidFill>
                <a:cs typeface="MS Mincho" panose="02020609040205080304" charset="-128"/>
                <a:sym typeface="+mn-ea"/>
              </a:rPr>
              <a:t>　</a:t>
            </a:r>
            <a:r>
              <a:rPr b="1">
                <a:solidFill>
                  <a:srgbClr val="002060"/>
                </a:solidFill>
                <a:cs typeface="MS Mincho" panose="02020609040205080304" charset="-128"/>
                <a:sym typeface="+mn-ea"/>
              </a:rPr>
              <a:t>山青くして花</a:t>
            </a:r>
            <a:r>
              <a:rPr lang="ja-JP" b="1">
                <a:solidFill>
                  <a:srgbClr val="002060"/>
                </a:solidFill>
                <a:cs typeface="MS Mincho" panose="02020609040205080304" charset="-128"/>
                <a:sym typeface="+mn-ea"/>
              </a:rPr>
              <a:t>然</a:t>
            </a:r>
            <a:r>
              <a:rPr b="1">
                <a:solidFill>
                  <a:srgbClr val="002060"/>
                </a:solidFill>
                <a:cs typeface="MS Mincho" panose="02020609040205080304" charset="-128"/>
                <a:sym typeface="+mn-ea"/>
              </a:rPr>
              <a:t>えんと欲す</a:t>
            </a:r>
          </a:p>
          <a:p>
            <a:pPr algn="l" fontAlgn="auto">
              <a:lnSpc>
                <a:spcPts val="4000"/>
              </a:lnSpc>
            </a:pPr>
            <a:r>
              <a:rPr lang="ja-JP" b="1">
                <a:solidFill>
                  <a:srgbClr val="002060"/>
                </a:solidFill>
                <a:cs typeface="MS Mincho" panose="02020609040205080304" charset="-128"/>
                <a:sym typeface="+mn-ea"/>
              </a:rPr>
              <a:t>　</a:t>
            </a:r>
            <a:r>
              <a:rPr b="1">
                <a:solidFill>
                  <a:srgbClr val="002060"/>
                </a:solidFill>
                <a:cs typeface="MS Mincho" panose="02020609040205080304" charset="-128"/>
                <a:sym typeface="+mn-ea"/>
              </a:rPr>
              <a:t>今春看す又過ぐ</a:t>
            </a:r>
          </a:p>
          <a:p>
            <a:pPr algn="l" fontAlgn="auto">
              <a:lnSpc>
                <a:spcPts val="4000"/>
              </a:lnSpc>
            </a:pPr>
            <a:r>
              <a:rPr lang="ja-JP" b="1">
                <a:solidFill>
                  <a:srgbClr val="002060"/>
                </a:solidFill>
                <a:cs typeface="MS Mincho" panose="02020609040205080304" charset="-128"/>
                <a:sym typeface="+mn-ea"/>
              </a:rPr>
              <a:t>　何</a:t>
            </a:r>
            <a:r>
              <a:rPr b="1">
                <a:solidFill>
                  <a:srgbClr val="002060"/>
                </a:solidFill>
                <a:cs typeface="MS Mincho" panose="02020609040205080304" charset="-128"/>
                <a:sym typeface="+mn-ea"/>
              </a:rPr>
              <a:t>れの日か是れ帰年ならん</a:t>
            </a:r>
          </a:p>
        </p:txBody>
      </p:sp>
      <p:sp>
        <p:nvSpPr>
          <p:cNvPr id="4" name="文本框 3"/>
          <p:cNvSpPr txBox="1"/>
          <p:nvPr/>
        </p:nvSpPr>
        <p:spPr>
          <a:xfrm>
            <a:off x="3702050" y="1391920"/>
            <a:ext cx="3500120" cy="521970"/>
          </a:xfrm>
          <a:prstGeom prst="rect">
            <a:avLst/>
          </a:prstGeom>
          <a:noFill/>
        </p:spPr>
        <p:txBody>
          <a:bodyPr wrap="square" rtlCol="0">
            <a:spAutoFit/>
          </a:bodyPr>
          <a:lstStyle/>
          <a:p>
            <a:r>
              <a:rPr lang="ja-JP" altLang="zh-CN" sz="2800" b="1">
                <a:latin typeface="MS Mincho" panose="02020609040205080304" charset="-128"/>
                <a:ea typeface="MS Mincho" panose="02020609040205080304" charset="-128"/>
              </a:rPr>
              <a:t>漢詩の世界</a:t>
            </a:r>
          </a:p>
        </p:txBody>
      </p:sp>
    </p:spTree>
    <p:custDataLst>
      <p:tags r:id="rId1"/>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chemeClr val="accent3">
                    <a:lumMod val="50000"/>
                  </a:schemeClr>
                </a:solidFill>
              </a:rPr>
              <a:t>六、読んでみましょう。</a:t>
            </a:r>
          </a:p>
        </p:txBody>
      </p:sp>
      <p:sp>
        <p:nvSpPr>
          <p:cNvPr id="3" name="内容占位符 2"/>
          <p:cNvSpPr>
            <a:spLocks noGrp="1"/>
          </p:cNvSpPr>
          <p:nvPr>
            <p:ph idx="1"/>
          </p:nvPr>
        </p:nvSpPr>
        <p:spPr>
          <a:xfrm>
            <a:off x="749935" y="1639570"/>
            <a:ext cx="10256520" cy="4384675"/>
          </a:xfrm>
        </p:spPr>
        <p:txBody>
          <a:bodyPr>
            <a:normAutofit/>
          </a:bodyPr>
          <a:lstStyle/>
          <a:p>
            <a:pPr algn="l" fontAlgn="auto">
              <a:lnSpc>
                <a:spcPts val="4000"/>
              </a:lnSpc>
            </a:pPr>
            <a:r>
              <a:rPr b="1" dirty="0" err="1" smtClean="0">
                <a:solidFill>
                  <a:srgbClr val="002060"/>
                </a:solidFill>
                <a:cs typeface="MS Mincho" panose="02020609040205080304" charset="-128"/>
                <a:sym typeface="+mn-ea"/>
              </a:rPr>
              <a:t>現代</a:t>
            </a:r>
            <a:r>
              <a:rPr lang="ja-JP" altLang="en-US" b="1" dirty="0" smtClean="0">
                <a:solidFill>
                  <a:srgbClr val="002060"/>
                </a:solidFill>
                <a:cs typeface="MS Mincho" panose="02020609040205080304" charset="-128"/>
                <a:sym typeface="+mn-ea"/>
              </a:rPr>
              <a:t>日本</a:t>
            </a:r>
            <a:r>
              <a:rPr b="1" dirty="0" err="1" smtClean="0">
                <a:solidFill>
                  <a:srgbClr val="002060"/>
                </a:solidFill>
                <a:cs typeface="MS Mincho" panose="02020609040205080304" charset="-128"/>
                <a:sym typeface="+mn-ea"/>
              </a:rPr>
              <a:t>語訳</a:t>
            </a:r>
            <a:r>
              <a:rPr b="1" dirty="0">
                <a:solidFill>
                  <a:srgbClr val="002060"/>
                </a:solidFill>
                <a:cs typeface="MS Mincho" panose="02020609040205080304" charset="-128"/>
                <a:sym typeface="+mn-ea"/>
              </a:rPr>
              <a:t>：</a:t>
            </a:r>
          </a:p>
          <a:p>
            <a:pPr algn="l" fontAlgn="auto">
              <a:lnSpc>
                <a:spcPts val="4000"/>
              </a:lnSpc>
            </a:pPr>
            <a:r>
              <a:rPr b="1" dirty="0" err="1">
                <a:solidFill>
                  <a:srgbClr val="002060"/>
                </a:solidFill>
                <a:cs typeface="MS Mincho" panose="02020609040205080304" charset="-128"/>
                <a:sym typeface="+mn-ea"/>
              </a:rPr>
              <a:t>長江の水は深いみどり色に澄み、その色を背景に鳥たちはよりいっそう白く見えます</a:t>
            </a:r>
            <a:r>
              <a:rPr b="1" dirty="0">
                <a:solidFill>
                  <a:srgbClr val="002060"/>
                </a:solidFill>
                <a:cs typeface="MS Mincho" panose="02020609040205080304" charset="-128"/>
                <a:sym typeface="+mn-ea"/>
              </a:rPr>
              <a:t>。</a:t>
            </a:r>
          </a:p>
          <a:p>
            <a:pPr algn="l" fontAlgn="auto">
              <a:lnSpc>
                <a:spcPts val="4000"/>
              </a:lnSpc>
            </a:pPr>
            <a:r>
              <a:rPr b="1" dirty="0" err="1">
                <a:solidFill>
                  <a:srgbClr val="002060"/>
                </a:solidFill>
                <a:cs typeface="MS Mincho" panose="02020609040205080304" charset="-128"/>
                <a:sym typeface="+mn-ea"/>
              </a:rPr>
              <a:t>山は青々と生い茂り、花は燃えるようにあざやかな赤色をしています</a:t>
            </a:r>
            <a:r>
              <a:rPr b="1" dirty="0">
                <a:solidFill>
                  <a:srgbClr val="002060"/>
                </a:solidFill>
                <a:cs typeface="MS Mincho" panose="02020609040205080304" charset="-128"/>
                <a:sym typeface="+mn-ea"/>
              </a:rPr>
              <a:t>。</a:t>
            </a:r>
          </a:p>
          <a:p>
            <a:pPr algn="l" fontAlgn="auto">
              <a:lnSpc>
                <a:spcPts val="4000"/>
              </a:lnSpc>
            </a:pPr>
            <a:r>
              <a:rPr b="1" dirty="0" err="1">
                <a:solidFill>
                  <a:srgbClr val="002060"/>
                </a:solidFill>
                <a:cs typeface="MS Mincho" panose="02020609040205080304" charset="-128"/>
                <a:sym typeface="+mn-ea"/>
              </a:rPr>
              <a:t>今年の春もあっというまに過ぎ去ろうとしています</a:t>
            </a:r>
            <a:r>
              <a:rPr b="1" dirty="0">
                <a:solidFill>
                  <a:srgbClr val="002060"/>
                </a:solidFill>
                <a:cs typeface="MS Mincho" panose="02020609040205080304" charset="-128"/>
                <a:sym typeface="+mn-ea"/>
              </a:rPr>
              <a:t>。</a:t>
            </a:r>
          </a:p>
          <a:p>
            <a:pPr algn="l" fontAlgn="auto">
              <a:lnSpc>
                <a:spcPts val="4000"/>
              </a:lnSpc>
            </a:pPr>
            <a:r>
              <a:rPr b="1" dirty="0" err="1">
                <a:solidFill>
                  <a:srgbClr val="002060"/>
                </a:solidFill>
                <a:cs typeface="MS Mincho" panose="02020609040205080304" charset="-128"/>
                <a:sym typeface="+mn-ea"/>
              </a:rPr>
              <a:t>いつになったら故郷に帰ることができるのでしょうか</a:t>
            </a:r>
            <a:r>
              <a:rPr b="1" dirty="0">
                <a:solidFill>
                  <a:srgbClr val="002060"/>
                </a:solidFill>
                <a:cs typeface="MS Mincho" panose="02020609040205080304" charset="-128"/>
                <a:sym typeface="+mn-ea"/>
              </a:rPr>
              <a:t>。</a:t>
            </a:r>
          </a:p>
        </p:txBody>
      </p:sp>
    </p:spTree>
    <p:custDataLst>
      <p:tags r:id="rId1"/>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0"/>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5051425" cy="829945"/>
          </a:xfrm>
          <a:prstGeom prst="rect">
            <a:avLst/>
          </a:prstGeom>
          <a:noFill/>
        </p:spPr>
        <p:txBody>
          <a:bodyPr wrap="square" rtlCol="0">
            <a:spAutoFit/>
          </a:bodyPr>
          <a:lstStyle/>
          <a:p>
            <a:pPr algn="l"/>
            <a:r>
              <a:rPr lang="ja-JP" altLang="zh-CN" sz="4800" b="1" dirty="0" smtClean="0">
                <a:solidFill>
                  <a:srgbClr val="495F76"/>
                </a:solidFill>
                <a:latin typeface="思源黑体 CN Bold" panose="020B0800000000000000" charset="-122"/>
                <a:ea typeface="思源黑体 CN Bold" panose="020B0800000000000000" charset="-122"/>
                <a:cs typeface="+mn-ea"/>
                <a:sym typeface="+mn-lt"/>
              </a:rPr>
              <a:t>コラム</a:t>
            </a:r>
          </a:p>
        </p:txBody>
      </p:sp>
      <p:sp>
        <p:nvSpPr>
          <p:cNvPr id="10" name="文本框 9"/>
          <p:cNvSpPr txBox="1"/>
          <p:nvPr/>
        </p:nvSpPr>
        <p:spPr>
          <a:xfrm>
            <a:off x="1642110" y="304546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05</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5</a:t>
            </a:r>
          </a:p>
        </p:txBody>
      </p:sp>
    </p:spTree>
    <p:custDataLst>
      <p:tags r:id="rId1"/>
    </p:custData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t>秋を告げる音</a:t>
            </a:r>
          </a:p>
        </p:txBody>
      </p:sp>
      <p:sp>
        <p:nvSpPr>
          <p:cNvPr id="3" name="内容占位符 2"/>
          <p:cNvSpPr>
            <a:spLocks noGrp="1"/>
          </p:cNvSpPr>
          <p:nvPr>
            <p:ph idx="1"/>
          </p:nvPr>
        </p:nvSpPr>
        <p:spPr/>
        <p:txBody>
          <a:bodyPr/>
          <a:lstStyle/>
          <a:p>
            <a:pPr marL="0" indent="0">
              <a:buNone/>
            </a:pPr>
            <a:r>
              <a:rPr lang="ja-JP" altLang="zh-CN"/>
              <a:t>１．内容が理解できるまで読んでください。</a:t>
            </a:r>
          </a:p>
          <a:p>
            <a:pPr marL="0" indent="0">
              <a:buNone/>
            </a:pPr>
            <a:r>
              <a:rPr lang="ja-JP" altLang="zh-CN"/>
              <a:t>２．キーワードを五つ書いてください。</a:t>
            </a:r>
          </a:p>
          <a:p>
            <a:pPr marL="0" indent="0">
              <a:buNone/>
            </a:pPr>
            <a:r>
              <a:rPr lang="ja-JP" altLang="zh-CN"/>
              <a:t>３．コラムを読んで、わかったこと、理解したことを２－３点まとめてください。</a:t>
            </a:r>
          </a:p>
        </p:txBody>
      </p:sp>
    </p:spTree>
    <p:custDataLst>
      <p:tags r:id="rId1"/>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5051425" cy="829945"/>
          </a:xfrm>
          <a:prstGeom prst="rect">
            <a:avLst/>
          </a:prstGeom>
          <a:noFill/>
        </p:spPr>
        <p:txBody>
          <a:bodyPr wrap="square" rtlCol="0">
            <a:spAutoFit/>
          </a:bodyPr>
          <a:lstStyle/>
          <a:p>
            <a:pPr algn="l"/>
            <a:r>
              <a:rPr lang="ja-JP" altLang="zh-CN" sz="4800" b="1" dirty="0" smtClean="0">
                <a:solidFill>
                  <a:srgbClr val="495F76"/>
                </a:solidFill>
                <a:latin typeface="思源黑体 CN Bold" panose="020B0800000000000000" charset="-122"/>
                <a:ea typeface="思源黑体 CN Bold" panose="020B0800000000000000" charset="-122"/>
                <a:cs typeface="+mn-ea"/>
                <a:sym typeface="+mn-lt"/>
              </a:rPr>
              <a:t>自己評価</a:t>
            </a:r>
          </a:p>
        </p:txBody>
      </p:sp>
      <p:sp>
        <p:nvSpPr>
          <p:cNvPr id="10" name="文本框 9"/>
          <p:cNvSpPr txBox="1"/>
          <p:nvPr/>
        </p:nvSpPr>
        <p:spPr>
          <a:xfrm>
            <a:off x="1653540" y="304927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06</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6</a:t>
            </a:r>
          </a:p>
        </p:txBody>
      </p:sp>
    </p:spTree>
    <p:custDataLst>
      <p:tags r:id="rId1"/>
    </p:custData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ja-JP" altLang="en-US"/>
              <a:t>自己チェック表</a:t>
            </a:r>
          </a:p>
        </p:txBody>
      </p:sp>
      <p:sp>
        <p:nvSpPr>
          <p:cNvPr id="3" name="内容占位符 2"/>
          <p:cNvSpPr>
            <a:spLocks noGrp="1"/>
          </p:cNvSpPr>
          <p:nvPr>
            <p:ph idx="1"/>
          </p:nvPr>
        </p:nvSpPr>
        <p:spPr/>
        <p:txBody>
          <a:bodyPr/>
          <a:lstStyle/>
          <a:p>
            <a:pPr marL="0" indent="0">
              <a:buNone/>
            </a:pPr>
            <a:r>
              <a:rPr lang="ja-JP" altLang="zh-CN" b="1">
                <a:solidFill>
                  <a:srgbClr val="FF0000"/>
                </a:solidFill>
              </a:rPr>
              <a:t>表に沿って完成してください。</a:t>
            </a:r>
          </a:p>
          <a:p>
            <a:pPr marL="0" indent="0">
              <a:buNone/>
            </a:pPr>
            <a:endParaRPr lang="ja-JP" altLang="zh-CN" b="1"/>
          </a:p>
          <a:p>
            <a:pPr marL="0" indent="0">
              <a:buNone/>
            </a:pPr>
            <a:r>
              <a:rPr lang="ja-JP" altLang="zh-CN" b="1"/>
              <a:t>１．本文の内容についてもう一回振り返ってみましょう。</a:t>
            </a:r>
          </a:p>
          <a:p>
            <a:pPr marL="0" indent="0">
              <a:buNone/>
            </a:pPr>
            <a:endParaRPr lang="ja-JP" altLang="zh-CN" b="1"/>
          </a:p>
          <a:p>
            <a:pPr marL="0" indent="0">
              <a:buNone/>
            </a:pPr>
            <a:r>
              <a:rPr lang="ja-JP" altLang="zh-CN" b="1"/>
              <a:t>２．各活動への取り組み、姿勢はいかがでしたか。</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sym typeface="+mn-ea"/>
              </a:rPr>
              <a:t>学習目標</a:t>
            </a:r>
            <a:endParaRPr lang="zh-CN" altLang="en-US"/>
          </a:p>
        </p:txBody>
      </p:sp>
      <p:sp>
        <p:nvSpPr>
          <p:cNvPr id="3" name="内容占位符 2"/>
          <p:cNvSpPr>
            <a:spLocks noGrp="1"/>
          </p:cNvSpPr>
          <p:nvPr>
            <p:ph idx="1"/>
          </p:nvPr>
        </p:nvSpPr>
        <p:spPr/>
        <p:txBody>
          <a:bodyPr>
            <a:normAutofit/>
          </a:bodyPr>
          <a:lstStyle/>
          <a:p>
            <a:pPr marL="0" algn="l">
              <a:spcBef>
                <a:spcPts val="1800"/>
              </a:spcBef>
              <a:buSzTx/>
              <a:buNone/>
            </a:pPr>
            <a:r>
              <a:rPr lang="en-US" altLang="zh-CN" sz="3200" b="1" dirty="0">
                <a:sym typeface="+mn-ea"/>
              </a:rPr>
              <a:t>１.言語表現においてのオノマトペの役割を理解する。</a:t>
            </a:r>
          </a:p>
          <a:p>
            <a:pPr marL="0" algn="l">
              <a:spcBef>
                <a:spcPts val="1800"/>
              </a:spcBef>
              <a:buSzTx/>
              <a:buNone/>
            </a:pPr>
            <a:r>
              <a:rPr lang="en-US" altLang="zh-CN" sz="3200" b="1" dirty="0">
                <a:sym typeface="+mn-ea"/>
              </a:rPr>
              <a:t>２.オノマトペに現れた日本文化を考える。</a:t>
            </a:r>
          </a:p>
          <a:p>
            <a:pPr marL="0" algn="l">
              <a:spcBef>
                <a:spcPts val="1800"/>
              </a:spcBef>
              <a:buSzTx/>
              <a:buNone/>
            </a:pPr>
            <a:r>
              <a:rPr lang="en-US" altLang="zh-CN" sz="3200" b="1" dirty="0">
                <a:sym typeface="+mn-ea"/>
              </a:rPr>
              <a:t>３.対照言語学の視点から言語を分析する研究方法を身につける。</a:t>
            </a:r>
          </a:p>
          <a:p>
            <a:pPr marL="0" indent="0">
              <a:lnSpc>
                <a:spcPts val="4500"/>
              </a:lnSpc>
              <a:spcBef>
                <a:spcPts val="1000"/>
              </a:spcBef>
              <a:buNone/>
            </a:pPr>
            <a:endParaRPr sz="3200" b="1">
              <a:solidFill>
                <a:schemeClr val="tx2"/>
              </a:solidFill>
              <a:sym typeface="+mn-ea"/>
            </a:endParaRPr>
          </a:p>
        </p:txBody>
      </p:sp>
    </p:spTree>
    <p:custDataLst>
      <p:tags r:id="rId1"/>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5051425" cy="829945"/>
          </a:xfrm>
          <a:prstGeom prst="rect">
            <a:avLst/>
          </a:prstGeom>
          <a:noFill/>
        </p:spPr>
        <p:txBody>
          <a:bodyPr wrap="square" rtlCol="0">
            <a:spAutoFit/>
          </a:bodyPr>
          <a:lstStyle/>
          <a:p>
            <a:pPr algn="l"/>
            <a:r>
              <a:rPr lang="ja-JP" altLang="zh-CN" sz="4800" b="1" dirty="0" smtClean="0">
                <a:solidFill>
                  <a:srgbClr val="495F76"/>
                </a:solidFill>
                <a:latin typeface="思源黑体 CN Bold" panose="020B0800000000000000" charset="-122"/>
                <a:ea typeface="思源黑体 CN Bold" panose="020B0800000000000000" charset="-122"/>
                <a:cs typeface="+mn-ea"/>
                <a:sym typeface="+mn-lt"/>
              </a:rPr>
              <a:t>宿題</a:t>
            </a:r>
          </a:p>
        </p:txBody>
      </p:sp>
      <p:sp>
        <p:nvSpPr>
          <p:cNvPr id="10" name="文本框 9"/>
          <p:cNvSpPr txBox="1"/>
          <p:nvPr/>
        </p:nvSpPr>
        <p:spPr>
          <a:xfrm>
            <a:off x="1653540" y="304927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07</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6</a:t>
            </a:r>
          </a:p>
        </p:txBody>
      </p:sp>
    </p:spTree>
    <p:custDataLst>
      <p:tags r:id="rId1"/>
    </p:custData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ja-JP" altLang="zh-CN" dirty="0"/>
              <a:t>予習</a:t>
            </a:r>
          </a:p>
          <a:p>
            <a:r>
              <a:rPr lang="ja-JP" altLang="zh-CN" dirty="0"/>
              <a:t>予習する時の留意点：</a:t>
            </a:r>
          </a:p>
          <a:p>
            <a:pPr marL="0" indent="0">
              <a:buNone/>
            </a:pPr>
            <a:r>
              <a:rPr lang="ja-JP" altLang="zh-CN" dirty="0"/>
              <a:t>１．新しい言葉の意味を理解すること。</a:t>
            </a:r>
          </a:p>
          <a:p>
            <a:pPr marL="0" indent="0">
              <a:buNone/>
            </a:pPr>
            <a:r>
              <a:rPr lang="ja-JP" altLang="zh-CN" dirty="0"/>
              <a:t>２．本文の大意をキャッチすること。</a:t>
            </a: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sym typeface="+mn-ea"/>
              </a:rPr>
              <a:t>学習</a:t>
            </a:r>
            <a:r>
              <a:rPr lang="ja-JP" altLang="en-US" dirty="0">
                <a:solidFill>
                  <a:schemeClr val="tx2">
                    <a:lumMod val="90000"/>
                    <a:lumOff val="10000"/>
                  </a:schemeClr>
                </a:solidFill>
                <a:sym typeface="+mn-ea"/>
              </a:rPr>
              <a:t>重点と難点</a:t>
            </a:r>
            <a:endParaRPr lang="zh-CN" altLang="en-US"/>
          </a:p>
        </p:txBody>
      </p:sp>
      <p:sp>
        <p:nvSpPr>
          <p:cNvPr id="3" name="内容占位符 2"/>
          <p:cNvSpPr>
            <a:spLocks noGrp="1"/>
          </p:cNvSpPr>
          <p:nvPr>
            <p:ph idx="1"/>
          </p:nvPr>
        </p:nvSpPr>
        <p:spPr/>
        <p:txBody>
          <a:bodyPr/>
          <a:lstStyle/>
          <a:p>
            <a:pPr marL="0" indent="0">
              <a:lnSpc>
                <a:spcPts val="4500"/>
              </a:lnSpc>
              <a:spcBef>
                <a:spcPts val="1000"/>
              </a:spcBef>
              <a:buNone/>
            </a:pPr>
            <a:r>
              <a:rPr lang="ja-JP" altLang="zh-CN" sz="3200" b="1">
                <a:solidFill>
                  <a:schemeClr val="tx2"/>
                </a:solidFill>
                <a:sym typeface="+mn-ea"/>
              </a:rPr>
              <a:t>重点</a:t>
            </a:r>
            <a:endParaRPr lang="en-US" altLang="zh-CN" sz="3200" b="1">
              <a:solidFill>
                <a:schemeClr val="tx2"/>
              </a:solidFill>
              <a:sym typeface="+mn-ea"/>
            </a:endParaRPr>
          </a:p>
          <a:p>
            <a:pPr marL="0" indent="0">
              <a:lnSpc>
                <a:spcPts val="4500"/>
              </a:lnSpc>
              <a:spcBef>
                <a:spcPts val="1000"/>
              </a:spcBef>
              <a:buNone/>
            </a:pPr>
            <a:r>
              <a:rPr lang="en-US" altLang="zh-CN" sz="3200" b="1">
                <a:solidFill>
                  <a:schemeClr val="tx2"/>
                </a:solidFill>
                <a:sym typeface="+mn-ea"/>
              </a:rPr>
              <a:t>１.</a:t>
            </a:r>
            <a:r>
              <a:rPr lang="ja-JP" altLang="en-US" sz="3200" dirty="0" smtClean="0">
                <a:solidFill>
                  <a:srgbClr val="000000"/>
                </a:solidFill>
                <a:sym typeface="+mn-ea"/>
              </a:rPr>
              <a:t>オノマトペの意味を理解すること</a:t>
            </a:r>
            <a:endParaRPr lang="en-US" altLang="ja-JP" sz="3200" dirty="0">
              <a:solidFill>
                <a:srgbClr val="000000"/>
              </a:solidFill>
            </a:endParaRPr>
          </a:p>
          <a:p>
            <a:pPr marL="0" indent="0">
              <a:lnSpc>
                <a:spcPts val="4500"/>
              </a:lnSpc>
              <a:spcBef>
                <a:spcPts val="1000"/>
              </a:spcBef>
              <a:buNone/>
            </a:pPr>
            <a:r>
              <a:rPr lang="ja-JP" altLang="zh-CN" sz="3200" b="1">
                <a:solidFill>
                  <a:schemeClr val="tx2"/>
                </a:solidFill>
                <a:sym typeface="+mn-ea"/>
              </a:rPr>
              <a:t>２</a:t>
            </a:r>
            <a:r>
              <a:rPr lang="en-US" altLang="ja-JP" sz="3200" b="1">
                <a:solidFill>
                  <a:schemeClr val="tx2"/>
                </a:solidFill>
                <a:sym typeface="+mn-ea"/>
              </a:rPr>
              <a:t>.</a:t>
            </a:r>
            <a:r>
              <a:rPr lang="ja-JP" altLang="en-US" sz="3200" dirty="0">
                <a:solidFill>
                  <a:srgbClr val="000000"/>
                </a:solidFill>
                <a:sym typeface="+mn-ea"/>
              </a:rPr>
              <a:t>本文の内容を理解すること</a:t>
            </a:r>
            <a:endParaRPr sz="3200" b="1">
              <a:solidFill>
                <a:schemeClr val="tx2"/>
              </a:solidFill>
              <a:sym typeface="+mn-ea"/>
            </a:endParaRPr>
          </a:p>
          <a:p>
            <a:pPr marL="0" indent="0">
              <a:lnSpc>
                <a:spcPts val="4500"/>
              </a:lnSpc>
              <a:spcBef>
                <a:spcPts val="1000"/>
              </a:spcBef>
              <a:buNone/>
            </a:pPr>
            <a:r>
              <a:rPr lang="ja-JP" altLang="zh-CN" sz="3200" b="1">
                <a:solidFill>
                  <a:schemeClr val="tx2"/>
                </a:solidFill>
                <a:sym typeface="+mn-ea"/>
              </a:rPr>
              <a:t>３</a:t>
            </a:r>
            <a:r>
              <a:rPr lang="en-US" altLang="ja-JP" sz="3200" b="1">
                <a:solidFill>
                  <a:schemeClr val="tx2"/>
                </a:solidFill>
                <a:sym typeface="+mn-ea"/>
              </a:rPr>
              <a:t>.</a:t>
            </a:r>
            <a:r>
              <a:rPr lang="ja-JP" altLang="en-US" sz="3200" dirty="0" smtClean="0">
                <a:solidFill>
                  <a:srgbClr val="000000"/>
                </a:solidFill>
                <a:sym typeface="+mn-ea"/>
              </a:rPr>
              <a:t>内容まとめ練習</a:t>
            </a:r>
            <a:endParaRPr sz="3200" b="1">
              <a:solidFill>
                <a:schemeClr val="tx2"/>
              </a:solidFill>
              <a:sym typeface="+mn-ea"/>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sym typeface="+mn-ea"/>
              </a:rPr>
              <a:t>学習</a:t>
            </a:r>
            <a:r>
              <a:rPr lang="ja-JP" altLang="en-US" dirty="0">
                <a:solidFill>
                  <a:schemeClr val="tx2">
                    <a:lumMod val="90000"/>
                    <a:lumOff val="10000"/>
                  </a:schemeClr>
                </a:solidFill>
                <a:sym typeface="+mn-ea"/>
              </a:rPr>
              <a:t>重点と難点</a:t>
            </a:r>
            <a:endParaRPr lang="zh-CN" altLang="en-US"/>
          </a:p>
        </p:txBody>
      </p:sp>
      <p:sp>
        <p:nvSpPr>
          <p:cNvPr id="4" name="Text Placeholder 5"/>
          <p:cNvSpPr txBox="1"/>
          <p:nvPr/>
        </p:nvSpPr>
        <p:spPr>
          <a:xfrm>
            <a:off x="537210" y="1663065"/>
            <a:ext cx="11039475" cy="4413250"/>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2000" kern="120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ja-JP" altLang="en-US" sz="3200" b="1" dirty="0" smtClean="0">
                <a:solidFill>
                  <a:schemeClr val="tx1"/>
                </a:solidFill>
                <a:latin typeface="MS Mincho" panose="02020609040205080304" charset="-128"/>
                <a:ea typeface="MS Mincho" panose="02020609040205080304" charset="-128"/>
                <a:cs typeface="MS Mincho" panose="02020609040205080304" charset="-128"/>
              </a:rPr>
              <a:t>難点</a:t>
            </a:r>
          </a:p>
          <a:p>
            <a:pPr marL="0" indent="0">
              <a:buNone/>
            </a:pPr>
            <a:endParaRPr lang="en-US" altLang="ja-JP" sz="3200" b="1" dirty="0" smtClean="0">
              <a:solidFill>
                <a:schemeClr val="tx1"/>
              </a:solidFill>
              <a:latin typeface="MS Mincho" panose="02020609040205080304" charset="-128"/>
              <a:ea typeface="MS Mincho" panose="02020609040205080304" charset="-128"/>
              <a:cs typeface="MS Mincho" panose="02020609040205080304" charset="-128"/>
            </a:endParaRPr>
          </a:p>
          <a:p>
            <a:pPr marL="0" indent="0">
              <a:buNone/>
            </a:pPr>
            <a:r>
              <a:rPr lang="en-US" altLang="zh-CN" sz="3200" b="1" dirty="0">
                <a:solidFill>
                  <a:schemeClr val="tx1"/>
                </a:solidFill>
                <a:latin typeface="MS Mincho" panose="02020609040205080304" charset="-128"/>
                <a:ea typeface="MS Mincho" panose="02020609040205080304" charset="-128"/>
                <a:cs typeface="MS Mincho" panose="02020609040205080304" charset="-128"/>
                <a:sym typeface="+mn-ea"/>
              </a:rPr>
              <a:t>1.</a:t>
            </a:r>
            <a:r>
              <a:rPr lang="ja-JP" altLang="en-US" sz="3200" b="1" dirty="0">
                <a:solidFill>
                  <a:schemeClr val="tx1"/>
                </a:solidFill>
                <a:latin typeface="MS Mincho" panose="02020609040205080304" charset="-128"/>
                <a:ea typeface="MS Mincho" panose="02020609040205080304" charset="-128"/>
                <a:cs typeface="MS Mincho" panose="02020609040205080304" charset="-128"/>
                <a:sym typeface="+mn-ea"/>
              </a:rPr>
              <a:t>文章理解</a:t>
            </a:r>
            <a:endParaRPr lang="en-US" altLang="zh-CN" sz="3200" b="1" dirty="0">
              <a:solidFill>
                <a:schemeClr val="tx1"/>
              </a:solidFill>
              <a:latin typeface="MS Mincho" panose="02020609040205080304" charset="-128"/>
              <a:ea typeface="MS Mincho" panose="02020609040205080304" charset="-128"/>
              <a:cs typeface="MS Mincho" panose="02020609040205080304" charset="-128"/>
            </a:endParaRPr>
          </a:p>
          <a:p>
            <a:pPr marL="0" indent="0">
              <a:lnSpc>
                <a:spcPct val="150000"/>
              </a:lnSpc>
              <a:spcBef>
                <a:spcPct val="0"/>
              </a:spcBef>
              <a:buFont typeface="Arial" panose="020B0604020202020204" pitchFamily="34" charset="0"/>
              <a:buNone/>
            </a:pPr>
            <a:r>
              <a:rPr lang="en-US" altLang="ja-JP" sz="3200" dirty="0">
                <a:solidFill>
                  <a:schemeClr val="tx1"/>
                </a:solidFill>
                <a:latin typeface="MS Mincho" panose="02020609040205080304" charset="-128"/>
                <a:ea typeface="MS Mincho" panose="02020609040205080304" charset="-128"/>
                <a:cs typeface="MS Mincho" panose="02020609040205080304" charset="-128"/>
                <a:sym typeface="+mn-ea"/>
              </a:rPr>
              <a:t>  </a:t>
            </a:r>
            <a:r>
              <a:rPr lang="ja-JP" altLang="en-US" sz="3200" dirty="0">
                <a:solidFill>
                  <a:schemeClr val="tx1"/>
                </a:solidFill>
                <a:latin typeface="MS Mincho" panose="02020609040205080304" charset="-128"/>
                <a:ea typeface="MS Mincho" panose="02020609040205080304" charset="-128"/>
                <a:cs typeface="MS Mincho" panose="02020609040205080304" charset="-128"/>
                <a:sym typeface="+mn-ea"/>
              </a:rPr>
              <a:t>文章の内容を正しく理解すること。</a:t>
            </a:r>
            <a:endParaRPr lang="zh-CN" altLang="en-US" sz="3200" dirty="0">
              <a:solidFill>
                <a:schemeClr val="tx1"/>
              </a:solidFill>
              <a:latin typeface="MS Mincho" panose="02020609040205080304" charset="-128"/>
              <a:ea typeface="MS Mincho" panose="02020609040205080304" charset="-128"/>
              <a:cs typeface="MS Mincho" panose="02020609040205080304" charset="-128"/>
            </a:endParaRPr>
          </a:p>
          <a:p>
            <a:pPr marL="0" indent="0" eaLnBrk="1" hangingPunct="1">
              <a:buNone/>
            </a:pPr>
            <a:r>
              <a:rPr lang="en-US" altLang="ja-JP" sz="3200" b="1" dirty="0">
                <a:solidFill>
                  <a:schemeClr val="tx1"/>
                </a:solidFill>
                <a:latin typeface="MS Mincho" panose="02020609040205080304" charset="-128"/>
                <a:ea typeface="MS Mincho" panose="02020609040205080304" charset="-128"/>
                <a:cs typeface="MS Mincho" panose="02020609040205080304" charset="-128"/>
                <a:sym typeface="+mn-ea"/>
              </a:rPr>
              <a:t>2.</a:t>
            </a:r>
            <a:r>
              <a:rPr lang="ja-JP" altLang="en-US" sz="3200" b="1" dirty="0">
                <a:solidFill>
                  <a:schemeClr val="tx1"/>
                </a:solidFill>
                <a:latin typeface="MS Mincho" panose="02020609040205080304" charset="-128"/>
                <a:ea typeface="MS Mincho" panose="02020609040205080304" charset="-128"/>
                <a:cs typeface="MS Mincho" panose="02020609040205080304" charset="-128"/>
                <a:sym typeface="+mn-ea"/>
              </a:rPr>
              <a:t>内容まとめ</a:t>
            </a:r>
            <a:endParaRPr lang="en-US" altLang="zh-CN" sz="3200" b="1" dirty="0">
              <a:solidFill>
                <a:schemeClr val="tx1"/>
              </a:solidFill>
              <a:latin typeface="MS Mincho" panose="02020609040205080304" charset="-128"/>
              <a:ea typeface="MS Mincho" panose="02020609040205080304" charset="-128"/>
              <a:cs typeface="MS Mincho" panose="02020609040205080304" charset="-128"/>
            </a:endParaRPr>
          </a:p>
          <a:p>
            <a:pPr marL="0" indent="0" eaLnBrk="1" hangingPunct="1">
              <a:buNone/>
            </a:pPr>
            <a:r>
              <a:rPr lang="en-US" altLang="ja-JP" sz="3200" dirty="0">
                <a:solidFill>
                  <a:schemeClr val="tx1"/>
                </a:solidFill>
                <a:latin typeface="MS Mincho" panose="02020609040205080304" charset="-128"/>
                <a:ea typeface="MS Mincho" panose="02020609040205080304" charset="-128"/>
                <a:cs typeface="MS Mincho" panose="02020609040205080304" charset="-128"/>
                <a:sym typeface="+mn-ea"/>
              </a:rPr>
              <a:t>  </a:t>
            </a:r>
            <a:r>
              <a:rPr lang="ja-JP" altLang="en-US" sz="3200" dirty="0">
                <a:solidFill>
                  <a:schemeClr val="tx1"/>
                </a:solidFill>
                <a:latin typeface="MS Mincho" panose="02020609040205080304" charset="-128"/>
                <a:ea typeface="MS Mincho" panose="02020609040205080304" charset="-128"/>
                <a:cs typeface="MS Mincho" panose="02020609040205080304" charset="-128"/>
                <a:sym typeface="+mn-ea"/>
              </a:rPr>
              <a:t>自分の言葉で内容をまとめたり、話すこと。</a:t>
            </a:r>
            <a:endParaRPr lang="en-US" altLang="ja-JP" sz="3200" dirty="0">
              <a:solidFill>
                <a:schemeClr val="tx1"/>
              </a:solidFill>
              <a:latin typeface="MS Mincho" panose="02020609040205080304" charset="-128"/>
              <a:ea typeface="MS Mincho" panose="02020609040205080304" charset="-128"/>
              <a:cs typeface="MS Mincho" panose="02020609040205080304" charset="-128"/>
            </a:endParaRPr>
          </a:p>
          <a:p>
            <a:pPr eaLnBrk="1" hangingPunct="1"/>
            <a:endParaRPr lang="zh-CN" altLang="en-US" sz="3200" kern="0" dirty="0">
              <a:solidFill>
                <a:schemeClr val="tx1"/>
              </a:solidFill>
              <a:latin typeface="MS Mincho" panose="02020609040205080304" charset="-128"/>
              <a:ea typeface="MS Mincho" panose="02020609040205080304" charset="-128"/>
              <a:cs typeface="MS Mincho" panose="02020609040205080304" charset="-128"/>
            </a:endParaRPr>
          </a:p>
          <a:p>
            <a:pPr marL="0" indent="0">
              <a:buNone/>
            </a:pPr>
            <a:endParaRPr lang="en-US" altLang="ja-JP" sz="3200" b="1" dirty="0" smtClean="0">
              <a:solidFill>
                <a:schemeClr val="tx1"/>
              </a:solidFill>
              <a:latin typeface="MS Mincho" panose="02020609040205080304" charset="-128"/>
              <a:ea typeface="MS Mincho" panose="02020609040205080304" charset="-128"/>
              <a:cs typeface="MS Mincho" panose="02020609040205080304" charset="-128"/>
            </a:endParaRPr>
          </a:p>
          <a:p>
            <a:pPr marL="0" indent="0">
              <a:buNone/>
            </a:pPr>
            <a:endParaRPr lang="en-US" altLang="ja-JP" sz="3200" b="1" dirty="0" smtClean="0">
              <a:solidFill>
                <a:schemeClr val="tx1"/>
              </a:solidFill>
              <a:latin typeface="MS Mincho" panose="02020609040205080304" charset="-128"/>
              <a:ea typeface="MS Mincho" panose="02020609040205080304" charset="-128"/>
              <a:cs typeface="MS Mincho" panose="02020609040205080304" charset="-128"/>
            </a:endParaRPr>
          </a:p>
          <a:p>
            <a:pPr marL="0" indent="0">
              <a:buNone/>
            </a:pPr>
            <a:endParaRPr lang="en-US" altLang="ja-JP" sz="3200" b="1" dirty="0" smtClean="0">
              <a:solidFill>
                <a:schemeClr val="tx1"/>
              </a:solidFill>
              <a:latin typeface="MS Mincho" panose="02020609040205080304" charset="-128"/>
              <a:ea typeface="MS Mincho" panose="02020609040205080304" charset="-128"/>
              <a:cs typeface="MS Mincho" panose="02020609040205080304" charset="-128"/>
            </a:endParaRPr>
          </a:p>
          <a:p>
            <a:pPr marL="0" indent="0">
              <a:buNone/>
            </a:pPr>
            <a:endParaRPr lang="en-US" altLang="ja-JP" sz="3200" b="1" dirty="0" smtClean="0">
              <a:solidFill>
                <a:schemeClr val="tx1"/>
              </a:solidFill>
              <a:latin typeface="MS Mincho" panose="02020609040205080304" charset="-128"/>
              <a:ea typeface="MS Mincho" panose="02020609040205080304" charset="-128"/>
              <a:cs typeface="MS Mincho" panose="02020609040205080304" charset="-128"/>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solidFill>
                  <a:schemeClr val="tx2">
                    <a:lumMod val="90000"/>
                    <a:lumOff val="10000"/>
                  </a:schemeClr>
                </a:solidFill>
              </a:rPr>
              <a:t>調べましょう</a:t>
            </a:r>
          </a:p>
        </p:txBody>
      </p:sp>
      <p:sp>
        <p:nvSpPr>
          <p:cNvPr id="3" name="内容占位符 2"/>
          <p:cNvSpPr>
            <a:spLocks noGrp="1"/>
          </p:cNvSpPr>
          <p:nvPr>
            <p:ph idx="1"/>
          </p:nvPr>
        </p:nvSpPr>
        <p:spPr/>
        <p:txBody>
          <a:bodyPr>
            <a:normAutofit/>
          </a:bodyPr>
          <a:lstStyle/>
          <a:p>
            <a:pPr marL="0" indent="0">
              <a:buNone/>
            </a:pPr>
            <a:r>
              <a:rPr sz="3200" b="1">
                <a:solidFill>
                  <a:schemeClr val="tx2">
                    <a:lumMod val="90000"/>
                    <a:lumOff val="10000"/>
                  </a:schemeClr>
                </a:solidFill>
                <a:cs typeface="MS Mincho" panose="02020609040205080304" charset="-128"/>
                <a:sym typeface="+mn-ea"/>
              </a:rPr>
              <a:t>１</a:t>
            </a:r>
            <a:r>
              <a:rPr lang="en-US" altLang="zh-CN" sz="3200" b="1">
                <a:solidFill>
                  <a:schemeClr val="tx2">
                    <a:lumMod val="90000"/>
                    <a:lumOff val="10000"/>
                  </a:schemeClr>
                </a:solidFill>
                <a:cs typeface="MS Mincho" panose="02020609040205080304" charset="-128"/>
                <a:sym typeface="+mn-ea"/>
              </a:rPr>
              <a:t>.</a:t>
            </a:r>
            <a:r>
              <a:rPr lang="en-US" altLang="zh-CN" sz="3200" b="1" dirty="0">
                <a:solidFill>
                  <a:schemeClr val="tx2">
                    <a:lumMod val="90000"/>
                    <a:lumOff val="10000"/>
                  </a:schemeClr>
                </a:solidFill>
                <a:cs typeface="MS Mincho" panose="02020609040205080304" charset="-128"/>
                <a:sym typeface="+mn-ea"/>
              </a:rPr>
              <a:t>「水」に関するオノマトペを調べてみよう。</a:t>
            </a:r>
          </a:p>
          <a:p>
            <a:pPr marL="0" indent="0">
              <a:buNone/>
            </a:pPr>
            <a:endParaRPr lang="en-US" altLang="zh-CN" sz="3200" b="1" dirty="0">
              <a:solidFill>
                <a:schemeClr val="tx2">
                  <a:lumMod val="90000"/>
                  <a:lumOff val="10000"/>
                </a:schemeClr>
              </a:solidFill>
              <a:cs typeface="MS Mincho" panose="02020609040205080304" charset="-128"/>
              <a:sym typeface="+mn-ea"/>
            </a:endParaRPr>
          </a:p>
          <a:p>
            <a:pPr marL="0" indent="0">
              <a:buNone/>
            </a:pPr>
            <a:r>
              <a:rPr lang="ja-JP" altLang="zh-CN" sz="3200" b="1">
                <a:solidFill>
                  <a:schemeClr val="tx2"/>
                </a:solidFill>
                <a:cs typeface="MS Mincho" panose="02020609040205080304" charset="-128"/>
                <a:sym typeface="+mn-ea"/>
              </a:rPr>
              <a:t>２</a:t>
            </a:r>
            <a:r>
              <a:rPr lang="en-US" altLang="ja-JP" sz="3200" b="1">
                <a:solidFill>
                  <a:schemeClr val="tx2"/>
                </a:solidFill>
                <a:cs typeface="MS Mincho" panose="02020609040205080304" charset="-128"/>
                <a:sym typeface="+mn-ea"/>
              </a:rPr>
              <a:t>.</a:t>
            </a:r>
            <a:r>
              <a:rPr lang="en-US" altLang="zh-CN" sz="3200" b="1" dirty="0">
                <a:solidFill>
                  <a:schemeClr val="tx1">
                    <a:lumMod val="75000"/>
                    <a:lumOff val="25000"/>
                  </a:schemeClr>
                </a:solidFill>
                <a:sym typeface="+mn-ea"/>
              </a:rPr>
              <a:t>松尾芭蕉と与謝蕪村の俳句について調べてみよう。</a:t>
            </a:r>
          </a:p>
          <a:p>
            <a:pPr marL="0" indent="0">
              <a:buNone/>
            </a:pPr>
            <a:endParaRPr lang="en-US" altLang="zh-CN" sz="3200" b="1" dirty="0">
              <a:solidFill>
                <a:schemeClr val="tx2">
                  <a:lumMod val="90000"/>
                  <a:lumOff val="10000"/>
                </a:schemeClr>
              </a:solidFill>
              <a:cs typeface="MS Mincho" panose="02020609040205080304" charset="-128"/>
              <a:sym typeface="+mn-ea"/>
            </a:endParaRPr>
          </a:p>
          <a:p>
            <a:pPr marL="0" indent="0">
              <a:buNone/>
            </a:pPr>
            <a:endParaRPr lang="en-US" altLang="zh-CN" sz="3200" b="1" dirty="0">
              <a:solidFill>
                <a:schemeClr val="tx2">
                  <a:lumMod val="90000"/>
                  <a:lumOff val="10000"/>
                </a:schemeClr>
              </a:solidFill>
              <a:cs typeface="MS Mincho" panose="02020609040205080304" charset="-128"/>
              <a:sym typeface="+mn-ea"/>
            </a:endParaRPr>
          </a:p>
          <a:p>
            <a:pPr marL="0" indent="0" algn="l">
              <a:lnSpc>
                <a:spcPts val="4500"/>
              </a:lnSpc>
              <a:spcBef>
                <a:spcPts val="1000"/>
              </a:spcBef>
              <a:buNone/>
            </a:pPr>
            <a:endParaRPr sz="3200" b="1">
              <a:solidFill>
                <a:schemeClr val="tx2"/>
              </a:solidFill>
              <a:cs typeface="MS Mincho" panose="02020609040205080304" charset="-128"/>
              <a:sym typeface="+mn-ea"/>
            </a:endParaRP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PP_MARK_KEY" val="dae4865b-5675-49b0-a7ce-eaee670256d1"/>
  <p:tag name="COMMONDATA" val="eyJoZGlkIjoiYTg2ODBiNWNjNmEzZGNhYjk5ZmNhMWI1YjNhZTc2ZTkifQ=="/>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7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7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7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7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7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8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8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50.xml><?xml version="1.0" encoding="utf-8"?>
<p:tagLst xmlns:a="http://schemas.openxmlformats.org/drawingml/2006/main" xmlns:r="http://schemas.openxmlformats.org/officeDocument/2006/relationships" xmlns:p="http://schemas.openxmlformats.org/presentationml/2006/main">
  <p:tag name="PA" val="v3.0.1"/>
</p:tagLst>
</file>

<file path=ppt/tags/tag85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5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5340,&quot;width&quot;:4350}"/>
</p:tagLst>
</file>

<file path=ppt/tags/tag853.xml><?xml version="1.0" encoding="utf-8"?>
<p:tagLst xmlns:a="http://schemas.openxmlformats.org/drawingml/2006/main" xmlns:r="http://schemas.openxmlformats.org/officeDocument/2006/relationships" xmlns:p="http://schemas.openxmlformats.org/presentationml/2006/main">
  <p:tag name="KSO_WM_SLIDE_BACKGROUND_TYPE" val="belt"/>
  <p:tag name="KSO_WM_UNIT_TYPE" val="i"/>
  <p:tag name="KSO_WM_UNIT_INDEX" val="3"/>
  <p:tag name="KSO_WM_TEMPLATE_CATEGORY" val="custom"/>
  <p:tag name="KSO_WM_TEMPLATE_INDEX" val="20204328"/>
  <p:tag name="KSO_WM_UNIT_ID" val="custom20204328_18*i*3"/>
  <p:tag name="KSO_WM_UNIT_HIGHLIGHT" val="0"/>
  <p:tag name="KSO_WM_UNIT_COMPATIBLE" val="0"/>
  <p:tag name="KSO_WM_UNIT_DIAGRAM_ISNUMVISUAL" val="0"/>
  <p:tag name="KSO_WM_UNIT_DIAGRAM_ISREFERUNIT" val="0"/>
  <p:tag name="KSO_WM_DIAGRAM_GROUP_CODE" val="l1-3"/>
  <p:tag name="KSO_WM_UNIT_LAYERLEVEL" val="1"/>
  <p:tag name="KSO_WM_TAG_VERSION" val="1.0"/>
  <p:tag name="KSO_WM_BEAUTIFY_FLAG" val="#wm#"/>
  <p:tag name="KSO_WM_UNIT_USESOURCEFORMAT_APPLY" val="1"/>
</p:tagLst>
</file>

<file path=ppt/tags/tag854.xml><?xml version="1.0" encoding="utf-8"?>
<p:tagLst xmlns:a="http://schemas.openxmlformats.org/drawingml/2006/main" xmlns:r="http://schemas.openxmlformats.org/officeDocument/2006/relationships" xmlns:p="http://schemas.openxmlformats.org/presentationml/2006/main">
  <p:tag name="KSO_WM_TEMPLATE_SUBCATEGORY" val="0"/>
  <p:tag name="KSO_WM_SLIDE_TYPE" val="contents"/>
  <p:tag name="KSO_WM_SLIDE_SUBTYPE" val="diag"/>
  <p:tag name="KSO_WM_SLIDE_ITEM_CNT" val="4"/>
  <p:tag name="KSO_WM_SLIDE_INDEX" val="4"/>
  <p:tag name="KSO_WM_DIAGRAM_GROUP_CODE" val="l1-1"/>
  <p:tag name="KSO_WM_SLIDE_DIAGTYPE" val="l"/>
  <p:tag name="KSO_WM_TAG_VERSION" val="1.0"/>
  <p:tag name="KSO_WM_BEAUTIFY_FLAG" val="#wm#"/>
  <p:tag name="KSO_WM_SLIDE_LAYOUT" val="a_l"/>
  <p:tag name="KSO_WM_SLIDE_LAYOUT_CNT" val="1_1"/>
  <p:tag name="KSO_WM_TEMPLATE_MASTER_TYPE" val="1"/>
  <p:tag name="KSO_WM_TEMPLATE_COLOR_TYPE" val="1"/>
  <p:tag name="KSO_WM_TEMPLATE_CATEGORY" val="custom"/>
  <p:tag name="KSO_WM_TEMPLATE_INDEX" val="20204328"/>
  <p:tag name="KSO_WM_SLIDE_ID" val="custom20204328_4"/>
</p:tagLst>
</file>

<file path=ppt/tags/tag855.xml><?xml version="1.0" encoding="utf-8"?>
<p:tagLst xmlns:a="http://schemas.openxmlformats.org/drawingml/2006/main" xmlns:r="http://schemas.openxmlformats.org/officeDocument/2006/relationships" xmlns:p="http://schemas.openxmlformats.org/presentationml/2006/main">
  <p:tag name="KSO_WM_UNIT_ISCONTENTSTITLE" val="1"/>
  <p:tag name="KSO_WM_UNIT_PRESET_TEXT" val="目录"/>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LAYERLEVEL" val="1"/>
  <p:tag name="KSO_WM_TAG_VERSION" val="1.0"/>
  <p:tag name="KSO_WM_BEAUTIFY_FLAG" val="#wm#"/>
  <p:tag name="KSO_WM_TEMPLATE_CATEGORY" val="custom"/>
  <p:tag name="KSO_WM_TEMPLATE_INDEX" val="20204328"/>
  <p:tag name="KSO_WM_UNIT_ID" val="custom20204328_4*a*1"/>
  <p:tag name="KSO_WM_UNIT_ISNUMDGMTITLE" val="0"/>
  <p:tag name="KSO_WM_UNIT_TEXT_FILL_FORE_SCHEMECOLOR_INDEX" val="13"/>
  <p:tag name="KSO_WM_UNIT_TEXT_FILL_TYPE" val="1"/>
  <p:tag name="KSO_WM_UNIT_USESOURCEFORMAT_APPLY" val="1"/>
</p:tagLst>
</file>

<file path=ppt/tags/tag856.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3"/>
</p:tagLst>
</file>

<file path=ppt/tags/tag857.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7"/>
</p:tagLst>
</file>

<file path=ppt/tags/tag858.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16"/>
</p:tagLst>
</file>

<file path=ppt/tags/tag859.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60.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13"/>
</p:tagLst>
</file>

<file path=ppt/tags/tag861.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862.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863.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864.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 name="KSO_WM_BEAUTIFY_FLAG" val=""/>
</p:tagLst>
</file>

<file path=ppt/tags/tag865.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16"/>
  <p:tag name="KSO_WM_BEAUTIFY_FLAG" val=""/>
</p:tagLst>
</file>

<file path=ppt/tags/tag8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4328"/>
</p:tagLst>
</file>

<file path=ppt/tags/tag8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4328"/>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4328"/>
</p:tagLst>
</file>

<file path=ppt/tags/tag8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7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7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7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7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7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7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7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7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88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8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8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8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8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8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8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8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8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8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89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9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9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9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9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9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9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9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9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9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0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0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0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0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0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0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0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0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0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0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1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1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1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2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3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7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2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3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4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8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19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20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2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22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26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27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a="http://schemas.openxmlformats.org/drawingml/2006/main" name="28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4.xml><?xml version="1.0" encoding="utf-8"?>
<a:theme xmlns:a="http://schemas.openxmlformats.org/drawingml/2006/main" name="29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5.xml><?xml version="1.0" encoding="utf-8"?>
<a:theme xmlns:a="http://schemas.openxmlformats.org/drawingml/2006/main" name="30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6.xml><?xml version="1.0" encoding="utf-8"?>
<a:theme xmlns:a="http://schemas.openxmlformats.org/drawingml/2006/main" name="14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7.xml><?xml version="1.0" encoding="utf-8"?>
<a:theme xmlns:a="http://schemas.openxmlformats.org/drawingml/2006/main" name="15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5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6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7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8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9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0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TotalTime>
  <Words>2185</Words>
  <Application>Microsoft Office PowerPoint</Application>
  <PresentationFormat>宽屏</PresentationFormat>
  <Paragraphs>351</Paragraphs>
  <Slides>61</Slides>
  <Notes>9</Notes>
  <HiddenSlides>0</HiddenSlides>
  <MMClips>0</MMClips>
  <ScaleCrop>false</ScaleCrop>
  <HeadingPairs>
    <vt:vector size="6" baseType="variant">
      <vt:variant>
        <vt:lpstr>已用的字体</vt:lpstr>
      </vt:variant>
      <vt:variant>
        <vt:i4>12</vt:i4>
      </vt:variant>
      <vt:variant>
        <vt:lpstr>主题</vt:lpstr>
      </vt:variant>
      <vt:variant>
        <vt:i4>27</vt:i4>
      </vt:variant>
      <vt:variant>
        <vt:lpstr>幻灯片标题</vt:lpstr>
      </vt:variant>
      <vt:variant>
        <vt:i4>61</vt:i4>
      </vt:variant>
    </vt:vector>
  </HeadingPairs>
  <TitlesOfParts>
    <vt:vector size="100" baseType="lpstr">
      <vt:lpstr>MS Gothic</vt:lpstr>
      <vt:lpstr>MS Mincho</vt:lpstr>
      <vt:lpstr>MS PGothic</vt:lpstr>
      <vt:lpstr>MS UI Gothic</vt:lpstr>
      <vt:lpstr>华文中宋</vt:lpstr>
      <vt:lpstr>思源黑体 CN Bold</vt:lpstr>
      <vt:lpstr>宋体</vt:lpstr>
      <vt:lpstr>微软雅黑</vt:lpstr>
      <vt:lpstr>Arial</vt:lpstr>
      <vt:lpstr>Arial Black</vt:lpstr>
      <vt:lpstr>Calibri</vt:lpstr>
      <vt:lpstr>Wingdings</vt:lpstr>
      <vt:lpstr>Office 主题​​</vt:lpstr>
      <vt:lpstr>1_Office 主题​​</vt:lpstr>
      <vt:lpstr>5_Office 主题​​</vt:lpstr>
      <vt:lpstr>6_Office 主题​​</vt:lpstr>
      <vt:lpstr>7_Office 主题​​</vt:lpstr>
      <vt:lpstr>8_Office 主题​​</vt:lpstr>
      <vt:lpstr>9_Office 主题​​</vt:lpstr>
      <vt:lpstr>10_Office 主题​​</vt:lpstr>
      <vt:lpstr>11_Office 主题​​</vt:lpstr>
      <vt:lpstr>12_Office 主题​​</vt:lpstr>
      <vt:lpstr>13_Office 主题​​</vt:lpstr>
      <vt:lpstr>17_Office 主题​​</vt:lpstr>
      <vt:lpstr>2_Office 主题​​</vt:lpstr>
      <vt:lpstr>3_Office 主题​​</vt:lpstr>
      <vt:lpstr>4_Office 主题​​</vt:lpstr>
      <vt:lpstr>18_Office 主题​​</vt:lpstr>
      <vt:lpstr>19_Office 主题​​</vt:lpstr>
      <vt:lpstr>20_Office 主题​​</vt:lpstr>
      <vt:lpstr>21_Office 主题​​</vt:lpstr>
      <vt:lpstr>22_Office 主题​​</vt:lpstr>
      <vt:lpstr>26_Office 主题​​</vt:lpstr>
      <vt:lpstr>27_Office 主题​​</vt:lpstr>
      <vt:lpstr>28_Office 主题​​</vt:lpstr>
      <vt:lpstr>29_Office 主题​​</vt:lpstr>
      <vt:lpstr>30_Office 主题​​</vt:lpstr>
      <vt:lpstr>14_Office 主题​​</vt:lpstr>
      <vt:lpstr>15_Office 主题​​</vt:lpstr>
      <vt:lpstr>PowerPoint 演示文稿</vt:lpstr>
      <vt:lpstr>【著者紹介】　森本哲郎（もりもと・てつろう）　</vt:lpstr>
      <vt:lpstr> 　　　授業の流れ</vt:lpstr>
      <vt:lpstr>PowerPoint 演示文稿</vt:lpstr>
      <vt:lpstr>PowerPoint 演示文稿</vt:lpstr>
      <vt:lpstr>学習目標</vt:lpstr>
      <vt:lpstr>学習重点と難点</vt:lpstr>
      <vt:lpstr>学習重点と難点</vt:lpstr>
      <vt:lpstr>調べましょう</vt:lpstr>
      <vt:lpstr>PowerPoint 演示文稿</vt:lpstr>
      <vt:lpstr>PowerPoint 演示文稿</vt:lpstr>
      <vt:lpstr>言葉の解釈</vt:lpstr>
      <vt:lpstr>第二部分</vt:lpstr>
      <vt:lpstr>言葉の解釈</vt:lpstr>
      <vt:lpstr>第三部分</vt:lpstr>
      <vt:lpstr>言葉の解釈</vt:lpstr>
      <vt:lpstr>言葉の解釈</vt:lpstr>
      <vt:lpstr>言葉の解釈</vt:lpstr>
      <vt:lpstr>言葉の解釈</vt:lpstr>
      <vt:lpstr>PowerPoint 演示文稿</vt:lpstr>
      <vt:lpstr>～に限ったことではない</vt:lpstr>
      <vt:lpstr>～はめったにない／めったに～ない</vt:lpstr>
      <vt:lpstr>～ものなら</vt:lpstr>
      <vt:lpstr>～末</vt:lpstr>
      <vt:lpstr>～といえば</vt:lpstr>
      <vt:lpstr>PowerPoint 演示文稿</vt:lpstr>
      <vt:lpstr>PowerPoint 演示文稿</vt:lpstr>
      <vt:lpstr>芭蕉と蕪村</vt:lpstr>
      <vt:lpstr>PowerPoint 演示文稿</vt:lpstr>
      <vt:lpstr>PowerPoint 演示文稿</vt:lpstr>
      <vt:lpstr>PowerPoint 演示文稿</vt:lpstr>
      <vt:lpstr>日本人と水は切っても切れない縁で結ばれている </vt:lpstr>
      <vt:lpstr>オノマトペonomatopée</vt:lpstr>
      <vt:lpstr>PowerPoint 演示文稿</vt:lpstr>
      <vt:lpstr>PowerPoint 演示文稿</vt:lpstr>
      <vt:lpstr>PowerPoint 演示文稿</vt:lpstr>
      <vt:lpstr>PowerPoint 演示文稿</vt:lpstr>
      <vt:lpstr>オノマトペを伝えることのむずかしさ</vt:lpstr>
      <vt:lpstr>PowerPoint 演示文稿</vt:lpstr>
      <vt:lpstr>一、次の文を完成しなさい。</vt:lpstr>
      <vt:lpstr>一、次の文を完成しなさい。</vt:lpstr>
      <vt:lpstr>二、訳してみましょう。</vt:lpstr>
      <vt:lpstr>二、訳してみましょう。</vt:lpstr>
      <vt:lpstr>二、訳してみましょう。</vt:lpstr>
      <vt:lpstr>二、訳してみましょう。</vt:lpstr>
      <vt:lpstr>二、訳してみましょう。</vt:lpstr>
      <vt:lpstr>三、答えてみましょう。</vt:lpstr>
      <vt:lpstr>三、答えてみましょう。</vt:lpstr>
      <vt:lpstr>三、答えてみましょう。</vt:lpstr>
      <vt:lpstr>三、答えてみましょう。</vt:lpstr>
      <vt:lpstr>三、答えてみましょう。</vt:lpstr>
      <vt:lpstr>四、話し合ってみましょう。</vt:lpstr>
      <vt:lpstr>五、やってみましょう。</vt:lpstr>
      <vt:lpstr>六、読んでみましょう。</vt:lpstr>
      <vt:lpstr>六、読んでみましょう。</vt:lpstr>
      <vt:lpstr>PowerPoint 演示文稿</vt:lpstr>
      <vt:lpstr>秋を告げる音</vt:lpstr>
      <vt:lpstr>PowerPoint 演示文稿</vt:lpstr>
      <vt:lpstr>自己チェック表</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尹 虹方</cp:lastModifiedBy>
  <cp:revision>235</cp:revision>
  <dcterms:created xsi:type="dcterms:W3CDTF">2019-06-19T02:08:00Z</dcterms:created>
  <dcterms:modified xsi:type="dcterms:W3CDTF">2023-08-11T07:25:30Z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ICV">
    <vt:lpwstr>FE5719FE5F56459BBF6358A95B438A46</vt:lpwstr>
  </property>
</Properties>
</file>