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6.xml" ContentType="application/vnd.openxmlformats-officedocument.theme+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17.xml" ContentType="application/vnd.openxmlformats-officedocument.theme+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8.xml" ContentType="application/vnd.openxmlformats-officedocument.theme+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9.xml" ContentType="application/vnd.openxmlformats-officedocument.theme+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20.xml" ContentType="application/vnd.openxmlformats-officedocument.theme+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21.xml" ContentType="application/vnd.openxmlformats-officedocument.theme+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22.xml" ContentType="application/vnd.openxmlformats-officedocument.theme+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23.xml" ContentType="application/vnd.openxmlformats-officedocument.theme+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24.xml" ContentType="application/vnd.openxmlformats-officedocument.theme+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25.xml" ContentType="application/vnd.openxmlformats-officedocument.theme+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26.xml" ContentType="application/vnd.openxmlformats-officedocument.theme+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27.xml" ContentType="application/vnd.openxmlformats-officedocument.theme+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theme/theme28.xml" ContentType="application/vnd.openxmlformats-officedocument.theme+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29.xml" ContentType="application/vnd.openxmlformats-officedocument.theme+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theme/theme30.xml" ContentType="application/vnd.openxmlformats-officedocument.theme+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heme/theme31.xml" ContentType="application/vnd.openxmlformats-officedocument.theme+xml"/>
  <Override PartName="/ppt/tags/tag907.xml" ContentType="application/vnd.openxmlformats-officedocument.presentationml.tags+xml"/>
  <Override PartName="/ppt/notesSlides/notesSlide1.xml" ContentType="application/vnd.openxmlformats-officedocument.presentationml.notesSlide+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notesSlides/notesSlide2.xml" ContentType="application/vnd.openxmlformats-officedocument.presentationml.notesSlide+xml"/>
  <Override PartName="/ppt/tags/tag923.xml" ContentType="application/vnd.openxmlformats-officedocument.presentationml.tags+xml"/>
  <Override PartName="/ppt/notesSlides/notesSlide3.xml" ContentType="application/vnd.openxmlformats-officedocument.presentationml.notesSlide+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notesSlides/notesSlide4.xml" ContentType="application/vnd.openxmlformats-officedocument.presentationml.notesSlide+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notesSlides/notesSlide5.xml" ContentType="application/vnd.openxmlformats-officedocument.presentationml.notesSlide+xml"/>
  <Override PartName="/ppt/tags/tag940.xml" ContentType="application/vnd.openxmlformats-officedocument.presentationml.tags+xml"/>
  <Override PartName="/ppt/notesSlides/notesSlide6.xml" ContentType="application/vnd.openxmlformats-officedocument.presentationml.notesSlide+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notesSlides/notesSlide7.xml" ContentType="application/vnd.openxmlformats-officedocument.presentationml.notesSlide+xml"/>
  <Override PartName="/ppt/tags/tag962.xml" ContentType="application/vnd.openxmlformats-officedocument.presentationml.tags+xml"/>
  <Override PartName="/ppt/notesSlides/notesSlide8.xml" ContentType="application/vnd.openxmlformats-officedocument.presentationml.notesSlide+xml"/>
  <Override PartName="/ppt/tags/tag963.xml" ContentType="application/vnd.openxmlformats-officedocument.presentationml.tags+xml"/>
  <Override PartName="/ppt/notesSlides/notesSlide9.xml" ContentType="application/vnd.openxmlformats-officedocument.presentationml.notesSlide+xml"/>
  <Override PartName="/ppt/tags/tag964.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2" r:id="rId3"/>
    <p:sldMasterId id="2147483680" r:id="rId4"/>
    <p:sldMasterId id="2147483688" r:id="rId5"/>
    <p:sldMasterId id="2147483696" r:id="rId6"/>
    <p:sldMasterId id="2147483704" r:id="rId7"/>
    <p:sldMasterId id="2147483712" r:id="rId8"/>
    <p:sldMasterId id="2147483720" r:id="rId9"/>
    <p:sldMasterId id="2147483728" r:id="rId10"/>
    <p:sldMasterId id="2147483736" r:id="rId11"/>
    <p:sldMasterId id="2147483744" r:id="rId12"/>
    <p:sldMasterId id="2147483752" r:id="rId13"/>
    <p:sldMasterId id="2147483760" r:id="rId14"/>
    <p:sldMasterId id="2147483768" r:id="rId15"/>
    <p:sldMasterId id="2147483784" r:id="rId16"/>
    <p:sldMasterId id="2147483793" r:id="rId17"/>
    <p:sldMasterId id="2147483802" r:id="rId18"/>
    <p:sldMasterId id="2147483818" r:id="rId19"/>
    <p:sldMasterId id="2147483826" r:id="rId20"/>
    <p:sldMasterId id="2147483874" r:id="rId21"/>
    <p:sldMasterId id="2147483882" r:id="rId22"/>
    <p:sldMasterId id="2147483891" r:id="rId23"/>
    <p:sldMasterId id="2147483900" r:id="rId24"/>
    <p:sldMasterId id="2147483908" r:id="rId25"/>
    <p:sldMasterId id="2147483922" r:id="rId26"/>
    <p:sldMasterId id="2147483930" r:id="rId27"/>
    <p:sldMasterId id="2147483938" r:id="rId28"/>
    <p:sldMasterId id="2147483946" r:id="rId29"/>
    <p:sldMasterId id="2147483954" r:id="rId30"/>
  </p:sldMasterIdLst>
  <p:notesMasterIdLst>
    <p:notesMasterId r:id="rId83"/>
  </p:notesMasterIdLst>
  <p:sldIdLst>
    <p:sldId id="262" r:id="rId31"/>
    <p:sldId id="269" r:id="rId32"/>
    <p:sldId id="318" r:id="rId33"/>
    <p:sldId id="573" r:id="rId34"/>
    <p:sldId id="294" r:id="rId35"/>
    <p:sldId id="314" r:id="rId36"/>
    <p:sldId id="316" r:id="rId37"/>
    <p:sldId id="574" r:id="rId38"/>
    <p:sldId id="575" r:id="rId39"/>
    <p:sldId id="476" r:id="rId40"/>
    <p:sldId id="521" r:id="rId41"/>
    <p:sldId id="519" r:id="rId42"/>
    <p:sldId id="520" r:id="rId43"/>
    <p:sldId id="538" r:id="rId44"/>
    <p:sldId id="409" r:id="rId45"/>
    <p:sldId id="410" r:id="rId46"/>
    <p:sldId id="412" r:id="rId47"/>
    <p:sldId id="414" r:id="rId48"/>
    <p:sldId id="539" r:id="rId49"/>
    <p:sldId id="540" r:id="rId50"/>
    <p:sldId id="583" r:id="rId51"/>
    <p:sldId id="584" r:id="rId52"/>
    <p:sldId id="585" r:id="rId53"/>
    <p:sldId id="586" r:id="rId54"/>
    <p:sldId id="293" r:id="rId55"/>
    <p:sldId id="276" r:id="rId56"/>
    <p:sldId id="331" r:id="rId57"/>
    <p:sldId id="332" r:id="rId58"/>
    <p:sldId id="333" r:id="rId59"/>
    <p:sldId id="334" r:id="rId60"/>
    <p:sldId id="335" r:id="rId61"/>
    <p:sldId id="336" r:id="rId62"/>
    <p:sldId id="337" r:id="rId63"/>
    <p:sldId id="338" r:id="rId64"/>
    <p:sldId id="339" r:id="rId65"/>
    <p:sldId id="340" r:id="rId66"/>
    <p:sldId id="341" r:id="rId67"/>
    <p:sldId id="342" r:id="rId68"/>
    <p:sldId id="343" r:id="rId69"/>
    <p:sldId id="344" r:id="rId70"/>
    <p:sldId id="345" r:id="rId71"/>
    <p:sldId id="346" r:id="rId72"/>
    <p:sldId id="347" r:id="rId73"/>
    <p:sldId id="348" r:id="rId74"/>
    <p:sldId id="572" r:id="rId75"/>
    <p:sldId id="576" r:id="rId76"/>
    <p:sldId id="577" r:id="rId77"/>
    <p:sldId id="578" r:id="rId78"/>
    <p:sldId id="579" r:id="rId79"/>
    <p:sldId id="580" r:id="rId80"/>
    <p:sldId id="581" r:id="rId81"/>
    <p:sldId id="582" r:id="rId8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6">
          <p15:clr>
            <a:srgbClr val="A4A3A4"/>
          </p15:clr>
        </p15:guide>
        <p15:guide id="2" pos="384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7" d="100"/>
          <a:sy n="117" d="100"/>
        </p:scale>
        <p:origin x="420" y="84"/>
      </p:cViewPr>
      <p:guideLst>
        <p:guide orient="horz" pos="2266"/>
        <p:guide pos="384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9.xml"/><Relationship Id="rId21" Type="http://schemas.openxmlformats.org/officeDocument/2006/relationships/slideMaster" Target="slideMasters/slideMaster21.xml"/><Relationship Id="rId34" Type="http://schemas.openxmlformats.org/officeDocument/2006/relationships/slide" Target="slides/slide4.xml"/><Relationship Id="rId42" Type="http://schemas.openxmlformats.org/officeDocument/2006/relationships/slide" Target="slides/slide12.xml"/><Relationship Id="rId47" Type="http://schemas.openxmlformats.org/officeDocument/2006/relationships/slide" Target="slides/slide17.xml"/><Relationship Id="rId50" Type="http://schemas.openxmlformats.org/officeDocument/2006/relationships/slide" Target="slides/slide20.xml"/><Relationship Id="rId55" Type="http://schemas.openxmlformats.org/officeDocument/2006/relationships/slide" Target="slides/slide25.xml"/><Relationship Id="rId63" Type="http://schemas.openxmlformats.org/officeDocument/2006/relationships/slide" Target="slides/slide33.xml"/><Relationship Id="rId68" Type="http://schemas.openxmlformats.org/officeDocument/2006/relationships/slide" Target="slides/slide38.xml"/><Relationship Id="rId76" Type="http://schemas.openxmlformats.org/officeDocument/2006/relationships/slide" Target="slides/slide46.xml"/><Relationship Id="rId84"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Master" Target="slideMasters/slideMaster29.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2.xml"/><Relationship Id="rId37" Type="http://schemas.openxmlformats.org/officeDocument/2006/relationships/slide" Target="slides/slide7.xml"/><Relationship Id="rId40" Type="http://schemas.openxmlformats.org/officeDocument/2006/relationships/slide" Target="slides/slide10.xml"/><Relationship Id="rId45" Type="http://schemas.openxmlformats.org/officeDocument/2006/relationships/slide" Target="slides/slide15.xml"/><Relationship Id="rId53" Type="http://schemas.openxmlformats.org/officeDocument/2006/relationships/slide" Target="slides/slide23.xml"/><Relationship Id="rId58" Type="http://schemas.openxmlformats.org/officeDocument/2006/relationships/slide" Target="slides/slide28.xml"/><Relationship Id="rId66" Type="http://schemas.openxmlformats.org/officeDocument/2006/relationships/slide" Target="slides/slide36.xml"/><Relationship Id="rId74" Type="http://schemas.openxmlformats.org/officeDocument/2006/relationships/slide" Target="slides/slide44.xml"/><Relationship Id="rId79" Type="http://schemas.openxmlformats.org/officeDocument/2006/relationships/slide" Target="slides/slide49.xml"/><Relationship Id="rId87"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31.xml"/><Relationship Id="rId82" Type="http://schemas.openxmlformats.org/officeDocument/2006/relationships/slide" Target="slides/slide52.xml"/><Relationship Id="rId19" Type="http://schemas.openxmlformats.org/officeDocument/2006/relationships/slideMaster" Target="slideMasters/slideMaster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5.xml"/><Relationship Id="rId43" Type="http://schemas.openxmlformats.org/officeDocument/2006/relationships/slide" Target="slides/slide13.xml"/><Relationship Id="rId48" Type="http://schemas.openxmlformats.org/officeDocument/2006/relationships/slide" Target="slides/slide18.xml"/><Relationship Id="rId56" Type="http://schemas.openxmlformats.org/officeDocument/2006/relationships/slide" Target="slides/slide26.xml"/><Relationship Id="rId64" Type="http://schemas.openxmlformats.org/officeDocument/2006/relationships/slide" Target="slides/slide34.xml"/><Relationship Id="rId69" Type="http://schemas.openxmlformats.org/officeDocument/2006/relationships/slide" Target="slides/slide39.xml"/><Relationship Id="rId77" Type="http://schemas.openxmlformats.org/officeDocument/2006/relationships/slide" Target="slides/slide47.xml"/><Relationship Id="rId8" Type="http://schemas.openxmlformats.org/officeDocument/2006/relationships/slideMaster" Target="slideMasters/slideMaster8.xml"/><Relationship Id="rId51" Type="http://schemas.openxmlformats.org/officeDocument/2006/relationships/slide" Target="slides/slide21.xml"/><Relationship Id="rId72" Type="http://schemas.openxmlformats.org/officeDocument/2006/relationships/slide" Target="slides/slide42.xml"/><Relationship Id="rId80" Type="http://schemas.openxmlformats.org/officeDocument/2006/relationships/slide" Target="slides/slide50.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3.xml"/><Relationship Id="rId38" Type="http://schemas.openxmlformats.org/officeDocument/2006/relationships/slide" Target="slides/slide8.xml"/><Relationship Id="rId46" Type="http://schemas.openxmlformats.org/officeDocument/2006/relationships/slide" Target="slides/slide16.xml"/><Relationship Id="rId59" Type="http://schemas.openxmlformats.org/officeDocument/2006/relationships/slide" Target="slides/slide29.xml"/><Relationship Id="rId67" Type="http://schemas.openxmlformats.org/officeDocument/2006/relationships/slide" Target="slides/slide37.xml"/><Relationship Id="rId20" Type="http://schemas.openxmlformats.org/officeDocument/2006/relationships/slideMaster" Target="slideMasters/slideMaster20.xml"/><Relationship Id="rId41" Type="http://schemas.openxmlformats.org/officeDocument/2006/relationships/slide" Target="slides/slide11.xml"/><Relationship Id="rId54" Type="http://schemas.openxmlformats.org/officeDocument/2006/relationships/slide" Target="slides/slide24.xml"/><Relationship Id="rId62" Type="http://schemas.openxmlformats.org/officeDocument/2006/relationships/slide" Target="slides/slide32.xml"/><Relationship Id="rId70" Type="http://schemas.openxmlformats.org/officeDocument/2006/relationships/slide" Target="slides/slide40.xml"/><Relationship Id="rId75" Type="http://schemas.openxmlformats.org/officeDocument/2006/relationships/slide" Target="slides/slide45.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10" Type="http://schemas.openxmlformats.org/officeDocument/2006/relationships/slideMaster" Target="slideMasters/slideMaster10.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slide" Target="slides/slide30.xml"/><Relationship Id="rId65" Type="http://schemas.openxmlformats.org/officeDocument/2006/relationships/slide" Target="slides/slide35.xml"/><Relationship Id="rId73" Type="http://schemas.openxmlformats.org/officeDocument/2006/relationships/slide" Target="slides/slide43.xml"/><Relationship Id="rId78" Type="http://schemas.openxmlformats.org/officeDocument/2006/relationships/slide" Target="slides/slide48.xml"/><Relationship Id="rId81" Type="http://schemas.openxmlformats.org/officeDocument/2006/relationships/slide" Target="slides/slide51.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247864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2492814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2167097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292586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675794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337398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623976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433576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669755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3262862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val="11924059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2.xml"/><Relationship Id="rId4" Type="http://schemas.openxmlformats.org/officeDocument/2006/relationships/tags" Target="../tags/tag47.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slideMaster" Target="../slideMasters/slideMaster15.xml"/><Relationship Id="rId5" Type="http://schemas.openxmlformats.org/officeDocument/2006/relationships/tags" Target="../tags/tag408.xml"/><Relationship Id="rId4" Type="http://schemas.openxmlformats.org/officeDocument/2006/relationships/tags" Target="../tags/tag407.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6" Type="http://schemas.openxmlformats.org/officeDocument/2006/relationships/slideMaster" Target="../slideMasters/slideMaster15.xml"/><Relationship Id="rId5" Type="http://schemas.openxmlformats.org/officeDocument/2006/relationships/tags" Target="../tags/tag413.xml"/><Relationship Id="rId4" Type="http://schemas.openxmlformats.org/officeDocument/2006/relationships/tags" Target="../tags/tag412.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5" Type="http://schemas.openxmlformats.org/officeDocument/2006/relationships/slideMaster" Target="../slideMasters/slideMaster15.xml"/><Relationship Id="rId4" Type="http://schemas.openxmlformats.org/officeDocument/2006/relationships/tags" Target="../tags/tag417.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Master" Target="../slideMasters/slideMaster15.xml"/><Relationship Id="rId5" Type="http://schemas.openxmlformats.org/officeDocument/2006/relationships/tags" Target="../tags/tag422.xml"/><Relationship Id="rId4" Type="http://schemas.openxmlformats.org/officeDocument/2006/relationships/tags" Target="../tags/tag42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Master" Target="../slideMasters/slideMaster15.xml"/><Relationship Id="rId4" Type="http://schemas.openxmlformats.org/officeDocument/2006/relationships/tags" Target="../tags/tag426.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Master" Target="../slideMasters/slideMaster16.xml"/><Relationship Id="rId5" Type="http://schemas.openxmlformats.org/officeDocument/2006/relationships/tags" Target="../tags/tag436.xml"/><Relationship Id="rId4" Type="http://schemas.openxmlformats.org/officeDocument/2006/relationships/tags" Target="../tags/tag43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slideMaster" Target="../slideMasters/slideMaster16.xml"/><Relationship Id="rId5" Type="http://schemas.openxmlformats.org/officeDocument/2006/relationships/tags" Target="../tags/tag441.xml"/><Relationship Id="rId4" Type="http://schemas.openxmlformats.org/officeDocument/2006/relationships/tags" Target="../tags/tag440.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 Id="rId5" Type="http://schemas.openxmlformats.org/officeDocument/2006/relationships/slideMaster" Target="../slideMasters/slideMaster16.xml"/><Relationship Id="rId4" Type="http://schemas.openxmlformats.org/officeDocument/2006/relationships/tags" Target="../tags/tag44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slideMaster" Target="../slideMasters/slideMaster16.xml"/><Relationship Id="rId5" Type="http://schemas.openxmlformats.org/officeDocument/2006/relationships/tags" Target="../tags/tag450.xml"/><Relationship Id="rId4" Type="http://schemas.openxmlformats.org/officeDocument/2006/relationships/tags" Target="../tags/tag44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 Id="rId5" Type="http://schemas.openxmlformats.org/officeDocument/2006/relationships/slideMaster" Target="../slideMasters/slideMaster16.xml"/><Relationship Id="rId4" Type="http://schemas.openxmlformats.org/officeDocument/2006/relationships/tags" Target="../tags/tag454.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57.xml"/><Relationship Id="rId7" Type="http://schemas.openxmlformats.org/officeDocument/2006/relationships/slideMaster" Target="../slideMasters/slideMaster16.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slideMaster" Target="../slideMasters/slideMaster17.xml"/><Relationship Id="rId5" Type="http://schemas.openxmlformats.org/officeDocument/2006/relationships/tags" Target="../tags/tag470.xml"/><Relationship Id="rId4" Type="http://schemas.openxmlformats.org/officeDocument/2006/relationships/tags" Target="../tags/tag469.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slideMaster" Target="../slideMasters/slideMaster17.xml"/><Relationship Id="rId5" Type="http://schemas.openxmlformats.org/officeDocument/2006/relationships/tags" Target="../tags/tag475.xml"/><Relationship Id="rId4" Type="http://schemas.openxmlformats.org/officeDocument/2006/relationships/tags" Target="../tags/tag474.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5" Type="http://schemas.openxmlformats.org/officeDocument/2006/relationships/slideMaster" Target="../slideMasters/slideMaster17.xml"/><Relationship Id="rId4" Type="http://schemas.openxmlformats.org/officeDocument/2006/relationships/tags" Target="../tags/tag479.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6" Type="http://schemas.openxmlformats.org/officeDocument/2006/relationships/slideMaster" Target="../slideMasters/slideMaster17.xml"/><Relationship Id="rId5" Type="http://schemas.openxmlformats.org/officeDocument/2006/relationships/tags" Target="../tags/tag484.xml"/><Relationship Id="rId4" Type="http://schemas.openxmlformats.org/officeDocument/2006/relationships/tags" Target="../tags/tag48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5" Type="http://schemas.openxmlformats.org/officeDocument/2006/relationships/slideMaster" Target="../slideMasters/slideMaster17.xml"/><Relationship Id="rId4" Type="http://schemas.openxmlformats.org/officeDocument/2006/relationships/tags" Target="../tags/tag488.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1.xml"/><Relationship Id="rId7" Type="http://schemas.openxmlformats.org/officeDocument/2006/relationships/slideMaster" Target="../slideMasters/slideMaster17.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6" Type="http://schemas.openxmlformats.org/officeDocument/2006/relationships/slideMaster" Target="../slideMasters/slideMaster18.xml"/><Relationship Id="rId5" Type="http://schemas.openxmlformats.org/officeDocument/2006/relationships/tags" Target="../tags/tag504.xml"/><Relationship Id="rId4" Type="http://schemas.openxmlformats.org/officeDocument/2006/relationships/tags" Target="../tags/tag503.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tags" Target="../tags/tag505.xml"/><Relationship Id="rId6" Type="http://schemas.openxmlformats.org/officeDocument/2006/relationships/slideMaster" Target="../slideMasters/slideMaster18.xml"/><Relationship Id="rId5" Type="http://schemas.openxmlformats.org/officeDocument/2006/relationships/tags" Target="../tags/tag509.xml"/><Relationship Id="rId4" Type="http://schemas.openxmlformats.org/officeDocument/2006/relationships/tags" Target="../tags/tag508.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512.xml"/><Relationship Id="rId2" Type="http://schemas.openxmlformats.org/officeDocument/2006/relationships/tags" Target="../tags/tag511.xml"/><Relationship Id="rId1" Type="http://schemas.openxmlformats.org/officeDocument/2006/relationships/tags" Target="../tags/tag510.xml"/><Relationship Id="rId5" Type="http://schemas.openxmlformats.org/officeDocument/2006/relationships/slideMaster" Target="../slideMasters/slideMaster18.xml"/><Relationship Id="rId4" Type="http://schemas.openxmlformats.org/officeDocument/2006/relationships/tags" Target="../tags/tag513.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516.xml"/><Relationship Id="rId2" Type="http://schemas.openxmlformats.org/officeDocument/2006/relationships/tags" Target="../tags/tag515.xml"/><Relationship Id="rId1" Type="http://schemas.openxmlformats.org/officeDocument/2006/relationships/tags" Target="../tags/tag514.xml"/><Relationship Id="rId6" Type="http://schemas.openxmlformats.org/officeDocument/2006/relationships/slideMaster" Target="../slideMasters/slideMaster18.xml"/><Relationship Id="rId5" Type="http://schemas.openxmlformats.org/officeDocument/2006/relationships/tags" Target="../tags/tag518.xml"/><Relationship Id="rId4" Type="http://schemas.openxmlformats.org/officeDocument/2006/relationships/tags" Target="../tags/tag51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21.xml"/><Relationship Id="rId2" Type="http://schemas.openxmlformats.org/officeDocument/2006/relationships/tags" Target="../tags/tag520.xml"/><Relationship Id="rId1" Type="http://schemas.openxmlformats.org/officeDocument/2006/relationships/tags" Target="../tags/tag519.xml"/><Relationship Id="rId5" Type="http://schemas.openxmlformats.org/officeDocument/2006/relationships/slideMaster" Target="../slideMasters/slideMaster18.xml"/><Relationship Id="rId4" Type="http://schemas.openxmlformats.org/officeDocument/2006/relationships/tags" Target="../tags/tag52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slideMaster" Target="../slideMasters/slideMaster19.xml"/><Relationship Id="rId5" Type="http://schemas.openxmlformats.org/officeDocument/2006/relationships/tags" Target="../tags/tag532.xml"/><Relationship Id="rId4" Type="http://schemas.openxmlformats.org/officeDocument/2006/relationships/tags" Target="../tags/tag531.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slideMaster" Target="../slideMasters/slideMaster19.xml"/><Relationship Id="rId5" Type="http://schemas.openxmlformats.org/officeDocument/2006/relationships/tags" Target="../tags/tag537.xml"/><Relationship Id="rId4" Type="http://schemas.openxmlformats.org/officeDocument/2006/relationships/tags" Target="../tags/tag536.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 Id="rId5" Type="http://schemas.openxmlformats.org/officeDocument/2006/relationships/slideMaster" Target="../slideMasters/slideMaster19.xml"/><Relationship Id="rId4" Type="http://schemas.openxmlformats.org/officeDocument/2006/relationships/tags" Target="../tags/tag541.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slideMaster" Target="../slideMasters/slideMaster19.xml"/><Relationship Id="rId5" Type="http://schemas.openxmlformats.org/officeDocument/2006/relationships/tags" Target="../tags/tag546.xml"/><Relationship Id="rId4" Type="http://schemas.openxmlformats.org/officeDocument/2006/relationships/tags" Target="../tags/tag54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 Id="rId5" Type="http://schemas.openxmlformats.org/officeDocument/2006/relationships/slideMaster" Target="../slideMasters/slideMaster19.xml"/><Relationship Id="rId4" Type="http://schemas.openxmlformats.org/officeDocument/2006/relationships/tags" Target="../tags/tag550.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tags" Target="../tags/tag556.xml"/><Relationship Id="rId6" Type="http://schemas.openxmlformats.org/officeDocument/2006/relationships/slideMaster" Target="../slideMasters/slideMaster20.xml"/><Relationship Id="rId5" Type="http://schemas.openxmlformats.org/officeDocument/2006/relationships/tags" Target="../tags/tag560.xml"/><Relationship Id="rId4" Type="http://schemas.openxmlformats.org/officeDocument/2006/relationships/tags" Target="../tags/tag559.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slideMaster" Target="../slideMasters/slideMaster20.xml"/><Relationship Id="rId5" Type="http://schemas.openxmlformats.org/officeDocument/2006/relationships/tags" Target="../tags/tag565.xml"/><Relationship Id="rId4" Type="http://schemas.openxmlformats.org/officeDocument/2006/relationships/tags" Target="../tags/tag564.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5" Type="http://schemas.openxmlformats.org/officeDocument/2006/relationships/slideMaster" Target="../slideMasters/slideMaster20.xml"/><Relationship Id="rId4" Type="http://schemas.openxmlformats.org/officeDocument/2006/relationships/tags" Target="../tags/tag569.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72.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slideMaster" Target="../slideMasters/slideMaster20.xml"/><Relationship Id="rId5" Type="http://schemas.openxmlformats.org/officeDocument/2006/relationships/tags" Target="../tags/tag574.xml"/><Relationship Id="rId4" Type="http://schemas.openxmlformats.org/officeDocument/2006/relationships/tags" Target="../tags/tag57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577.xml"/><Relationship Id="rId2" Type="http://schemas.openxmlformats.org/officeDocument/2006/relationships/tags" Target="../tags/tag576.xml"/><Relationship Id="rId1" Type="http://schemas.openxmlformats.org/officeDocument/2006/relationships/tags" Target="../tags/tag575.xml"/><Relationship Id="rId5" Type="http://schemas.openxmlformats.org/officeDocument/2006/relationships/slideMaster" Target="../slideMasters/slideMaster20.xml"/><Relationship Id="rId4" Type="http://schemas.openxmlformats.org/officeDocument/2006/relationships/tags" Target="../tags/tag578.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86.xml"/><Relationship Id="rId2" Type="http://schemas.openxmlformats.org/officeDocument/2006/relationships/tags" Target="../tags/tag585.xml"/><Relationship Id="rId1" Type="http://schemas.openxmlformats.org/officeDocument/2006/relationships/tags" Target="../tags/tag584.xml"/><Relationship Id="rId6" Type="http://schemas.openxmlformats.org/officeDocument/2006/relationships/slideMaster" Target="../slideMasters/slideMaster21.xml"/><Relationship Id="rId5" Type="http://schemas.openxmlformats.org/officeDocument/2006/relationships/tags" Target="../tags/tag588.xml"/><Relationship Id="rId4" Type="http://schemas.openxmlformats.org/officeDocument/2006/relationships/tags" Target="../tags/tag587.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91.xml"/><Relationship Id="rId2" Type="http://schemas.openxmlformats.org/officeDocument/2006/relationships/tags" Target="../tags/tag590.xml"/><Relationship Id="rId1" Type="http://schemas.openxmlformats.org/officeDocument/2006/relationships/tags" Target="../tags/tag589.xml"/><Relationship Id="rId6" Type="http://schemas.openxmlformats.org/officeDocument/2006/relationships/slideMaster" Target="../slideMasters/slideMaster21.xml"/><Relationship Id="rId5" Type="http://schemas.openxmlformats.org/officeDocument/2006/relationships/tags" Target="../tags/tag593.xml"/><Relationship Id="rId4" Type="http://schemas.openxmlformats.org/officeDocument/2006/relationships/tags" Target="../tags/tag592.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 Id="rId5" Type="http://schemas.openxmlformats.org/officeDocument/2006/relationships/slideMaster" Target="../slideMasters/slideMaster21.xml"/><Relationship Id="rId4" Type="http://schemas.openxmlformats.org/officeDocument/2006/relationships/tags" Target="../tags/tag597.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slideMaster" Target="../slideMasters/slideMaster21.xml"/><Relationship Id="rId5" Type="http://schemas.openxmlformats.org/officeDocument/2006/relationships/tags" Target="../tags/tag602.xml"/><Relationship Id="rId4" Type="http://schemas.openxmlformats.org/officeDocument/2006/relationships/tags" Target="../tags/tag60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605.xml"/><Relationship Id="rId2" Type="http://schemas.openxmlformats.org/officeDocument/2006/relationships/tags" Target="../tags/tag604.xml"/><Relationship Id="rId1" Type="http://schemas.openxmlformats.org/officeDocument/2006/relationships/tags" Target="../tags/tag603.xml"/><Relationship Id="rId5" Type="http://schemas.openxmlformats.org/officeDocument/2006/relationships/slideMaster" Target="../slideMasters/slideMaster21.xml"/><Relationship Id="rId4" Type="http://schemas.openxmlformats.org/officeDocument/2006/relationships/tags" Target="../tags/tag606.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14.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slideMaster" Target="../slideMasters/slideMaster22.xml"/><Relationship Id="rId5" Type="http://schemas.openxmlformats.org/officeDocument/2006/relationships/tags" Target="../tags/tag616.xml"/><Relationship Id="rId4" Type="http://schemas.openxmlformats.org/officeDocument/2006/relationships/tags" Target="../tags/tag615.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 Id="rId6" Type="http://schemas.openxmlformats.org/officeDocument/2006/relationships/slideMaster" Target="../slideMasters/slideMaster22.xml"/><Relationship Id="rId5" Type="http://schemas.openxmlformats.org/officeDocument/2006/relationships/tags" Target="../tags/tag621.xml"/><Relationship Id="rId4" Type="http://schemas.openxmlformats.org/officeDocument/2006/relationships/tags" Target="../tags/tag620.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 Id="rId5" Type="http://schemas.openxmlformats.org/officeDocument/2006/relationships/slideMaster" Target="../slideMasters/slideMaster22.xml"/><Relationship Id="rId4" Type="http://schemas.openxmlformats.org/officeDocument/2006/relationships/tags" Target="../tags/tag625.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28.xml"/><Relationship Id="rId2" Type="http://schemas.openxmlformats.org/officeDocument/2006/relationships/tags" Target="../tags/tag627.xml"/><Relationship Id="rId1" Type="http://schemas.openxmlformats.org/officeDocument/2006/relationships/tags" Target="../tags/tag626.xml"/><Relationship Id="rId6" Type="http://schemas.openxmlformats.org/officeDocument/2006/relationships/slideMaster" Target="../slideMasters/slideMaster22.xml"/><Relationship Id="rId5" Type="http://schemas.openxmlformats.org/officeDocument/2006/relationships/tags" Target="../tags/tag630.xml"/><Relationship Id="rId4" Type="http://schemas.openxmlformats.org/officeDocument/2006/relationships/tags" Target="../tags/tag62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7.xml.rels><?xml version="1.0" encoding="UTF-8" standalone="yes"?>
<Relationships xmlns="http://schemas.openxmlformats.org/package/2006/relationships"><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 Id="rId5" Type="http://schemas.openxmlformats.org/officeDocument/2006/relationships/slideMaster" Target="../slideMasters/slideMaster22.xml"/><Relationship Id="rId4" Type="http://schemas.openxmlformats.org/officeDocument/2006/relationships/tags" Target="../tags/tag634.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637.xml"/><Relationship Id="rId7" Type="http://schemas.openxmlformats.org/officeDocument/2006/relationships/slideMaster" Target="../slideMasters/slideMaster22.xml"/><Relationship Id="rId2" Type="http://schemas.openxmlformats.org/officeDocument/2006/relationships/tags" Target="../tags/tag636.xml"/><Relationship Id="rId1" Type="http://schemas.openxmlformats.org/officeDocument/2006/relationships/tags" Target="../tags/tag635.xml"/><Relationship Id="rId6" Type="http://schemas.openxmlformats.org/officeDocument/2006/relationships/tags" Target="../tags/tag640.xml"/><Relationship Id="rId5" Type="http://schemas.openxmlformats.org/officeDocument/2006/relationships/tags" Target="../tags/tag639.xml"/><Relationship Id="rId4" Type="http://schemas.openxmlformats.org/officeDocument/2006/relationships/tags" Target="../tags/tag638.xml"/></Relationships>
</file>

<file path=ppt/slideLayouts/_rels/slideLayout159.xml.rels><?xml version="1.0" encoding="UTF-8" standalone="yes"?>
<Relationships xmlns="http://schemas.openxmlformats.org/package/2006/relationships"><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 Id="rId6" Type="http://schemas.openxmlformats.org/officeDocument/2006/relationships/slideMaster" Target="../slideMasters/slideMaster23.xml"/><Relationship Id="rId5" Type="http://schemas.openxmlformats.org/officeDocument/2006/relationships/tags" Target="../tags/tag650.xml"/><Relationship Id="rId4" Type="http://schemas.openxmlformats.org/officeDocument/2006/relationships/tags" Target="../tags/tag649.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3.xml"/><Relationship Id="rId5" Type="http://schemas.openxmlformats.org/officeDocument/2006/relationships/tags" Target="../tags/tag72.xml"/><Relationship Id="rId4" Type="http://schemas.openxmlformats.org/officeDocument/2006/relationships/tags" Target="../tags/tag71.xml"/></Relationships>
</file>

<file path=ppt/slideLayouts/_rels/slideLayout160.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6" Type="http://schemas.openxmlformats.org/officeDocument/2006/relationships/slideMaster" Target="../slideMasters/slideMaster23.xml"/><Relationship Id="rId5" Type="http://schemas.openxmlformats.org/officeDocument/2006/relationships/tags" Target="../tags/tag655.xml"/><Relationship Id="rId4" Type="http://schemas.openxmlformats.org/officeDocument/2006/relationships/tags" Target="../tags/tag654.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 Id="rId5" Type="http://schemas.openxmlformats.org/officeDocument/2006/relationships/slideMaster" Target="../slideMasters/slideMaster23.xml"/><Relationship Id="rId4" Type="http://schemas.openxmlformats.org/officeDocument/2006/relationships/tags" Target="../tags/tag659.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 Id="rId6" Type="http://schemas.openxmlformats.org/officeDocument/2006/relationships/slideMaster" Target="../slideMasters/slideMaster23.xml"/><Relationship Id="rId5" Type="http://schemas.openxmlformats.org/officeDocument/2006/relationships/tags" Target="../tags/tag664.xml"/><Relationship Id="rId4" Type="http://schemas.openxmlformats.org/officeDocument/2006/relationships/tags" Target="../tags/tag66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 Id="rId5" Type="http://schemas.openxmlformats.org/officeDocument/2006/relationships/slideMaster" Target="../slideMasters/slideMaster23.xml"/><Relationship Id="rId4" Type="http://schemas.openxmlformats.org/officeDocument/2006/relationships/tags" Target="../tags/tag668.xml"/></Relationships>
</file>

<file path=ppt/slideLayouts/_rels/slideLayout166.xml.rels><?xml version="1.0" encoding="UTF-8" standalone="yes"?>
<Relationships xmlns="http://schemas.openxmlformats.org/package/2006/relationships"><Relationship Id="rId3" Type="http://schemas.openxmlformats.org/officeDocument/2006/relationships/tags" Target="../tags/tag671.xml"/><Relationship Id="rId7" Type="http://schemas.openxmlformats.org/officeDocument/2006/relationships/slideMaster" Target="../slideMasters/slideMaster23.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s>
</file>

<file path=ppt/slideLayouts/_rels/slideLayout167.xml.rels><?xml version="1.0" encoding="UTF-8" standalone="yes"?>
<Relationships xmlns="http://schemas.openxmlformats.org/package/2006/relationships"><Relationship Id="rId3" Type="http://schemas.openxmlformats.org/officeDocument/2006/relationships/tags" Target="../tags/tag682.xml"/><Relationship Id="rId2" Type="http://schemas.openxmlformats.org/officeDocument/2006/relationships/tags" Target="../tags/tag681.xml"/><Relationship Id="rId1" Type="http://schemas.openxmlformats.org/officeDocument/2006/relationships/tags" Target="../tags/tag680.xml"/><Relationship Id="rId6" Type="http://schemas.openxmlformats.org/officeDocument/2006/relationships/slideMaster" Target="../slideMasters/slideMaster24.xml"/><Relationship Id="rId5" Type="http://schemas.openxmlformats.org/officeDocument/2006/relationships/tags" Target="../tags/tag684.xml"/><Relationship Id="rId4" Type="http://schemas.openxmlformats.org/officeDocument/2006/relationships/tags" Target="../tags/tag683.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7.xml"/><Relationship Id="rId2" Type="http://schemas.openxmlformats.org/officeDocument/2006/relationships/tags" Target="../tags/tag686.xml"/><Relationship Id="rId1" Type="http://schemas.openxmlformats.org/officeDocument/2006/relationships/tags" Target="../tags/tag685.xml"/><Relationship Id="rId6" Type="http://schemas.openxmlformats.org/officeDocument/2006/relationships/slideMaster" Target="../slideMasters/slideMaster24.xml"/><Relationship Id="rId5" Type="http://schemas.openxmlformats.org/officeDocument/2006/relationships/tags" Target="../tags/tag689.xml"/><Relationship Id="rId4" Type="http://schemas.openxmlformats.org/officeDocument/2006/relationships/tags" Target="../tags/tag688.xm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 Id="rId5" Type="http://schemas.openxmlformats.org/officeDocument/2006/relationships/slideMaster" Target="../slideMasters/slideMaster24.xml"/><Relationship Id="rId4" Type="http://schemas.openxmlformats.org/officeDocument/2006/relationships/tags" Target="../tags/tag693.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3.xml"/><Relationship Id="rId5" Type="http://schemas.openxmlformats.org/officeDocument/2006/relationships/tags" Target="../tags/tag77.xml"/><Relationship Id="rId4" Type="http://schemas.openxmlformats.org/officeDocument/2006/relationships/tags" Target="../tags/tag76.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696.xml"/><Relationship Id="rId2" Type="http://schemas.openxmlformats.org/officeDocument/2006/relationships/tags" Target="../tags/tag695.xml"/><Relationship Id="rId1" Type="http://schemas.openxmlformats.org/officeDocument/2006/relationships/tags" Target="../tags/tag694.xml"/><Relationship Id="rId6" Type="http://schemas.openxmlformats.org/officeDocument/2006/relationships/slideMaster" Target="../slideMasters/slideMaster24.xml"/><Relationship Id="rId5" Type="http://schemas.openxmlformats.org/officeDocument/2006/relationships/tags" Target="../tags/tag698.xml"/><Relationship Id="rId4" Type="http://schemas.openxmlformats.org/officeDocument/2006/relationships/tags" Target="../tags/tag69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3.xml.rels><?xml version="1.0" encoding="UTF-8" standalone="yes"?>
<Relationships xmlns="http://schemas.openxmlformats.org/package/2006/relationships"><Relationship Id="rId3" Type="http://schemas.openxmlformats.org/officeDocument/2006/relationships/tags" Target="../tags/tag701.xml"/><Relationship Id="rId2" Type="http://schemas.openxmlformats.org/officeDocument/2006/relationships/tags" Target="../tags/tag700.xml"/><Relationship Id="rId1" Type="http://schemas.openxmlformats.org/officeDocument/2006/relationships/tags" Target="../tags/tag699.xml"/><Relationship Id="rId5" Type="http://schemas.openxmlformats.org/officeDocument/2006/relationships/slideMaster" Target="../slideMasters/slideMaster24.xml"/><Relationship Id="rId4" Type="http://schemas.openxmlformats.org/officeDocument/2006/relationships/tags" Target="../tags/tag702.xml"/></Relationships>
</file>

<file path=ppt/slideLayouts/_rels/slideLayout174.xml.rels><?xml version="1.0" encoding="UTF-8" standalone="yes"?>
<Relationships xmlns="http://schemas.openxmlformats.org/package/2006/relationships"><Relationship Id="rId3" Type="http://schemas.openxmlformats.org/officeDocument/2006/relationships/tags" Target="../tags/tag712.xml"/><Relationship Id="rId2" Type="http://schemas.openxmlformats.org/officeDocument/2006/relationships/tags" Target="../tags/tag711.xml"/><Relationship Id="rId1" Type="http://schemas.openxmlformats.org/officeDocument/2006/relationships/tags" Target="../tags/tag710.xml"/><Relationship Id="rId6" Type="http://schemas.openxmlformats.org/officeDocument/2006/relationships/slideMaster" Target="../slideMasters/slideMaster25.xml"/><Relationship Id="rId5" Type="http://schemas.openxmlformats.org/officeDocument/2006/relationships/tags" Target="../tags/tag714.xml"/><Relationship Id="rId4" Type="http://schemas.openxmlformats.org/officeDocument/2006/relationships/tags" Target="../tags/tag713.xml"/></Relationships>
</file>

<file path=ppt/slideLayouts/_rels/slideLayout175.xml.rels><?xml version="1.0" encoding="UTF-8" standalone="yes"?>
<Relationships xmlns="http://schemas.openxmlformats.org/package/2006/relationships"><Relationship Id="rId3" Type="http://schemas.openxmlformats.org/officeDocument/2006/relationships/tags" Target="../tags/tag717.xml"/><Relationship Id="rId2" Type="http://schemas.openxmlformats.org/officeDocument/2006/relationships/tags" Target="../tags/tag716.xml"/><Relationship Id="rId1" Type="http://schemas.openxmlformats.org/officeDocument/2006/relationships/tags" Target="../tags/tag715.xml"/><Relationship Id="rId6" Type="http://schemas.openxmlformats.org/officeDocument/2006/relationships/slideMaster" Target="../slideMasters/slideMaster25.xml"/><Relationship Id="rId5" Type="http://schemas.openxmlformats.org/officeDocument/2006/relationships/tags" Target="../tags/tag719.xml"/><Relationship Id="rId4" Type="http://schemas.openxmlformats.org/officeDocument/2006/relationships/tags" Target="../tags/tag718.xml"/></Relationships>
</file>

<file path=ppt/slideLayouts/_rels/slideLayout176.xml.rels><?xml version="1.0" encoding="UTF-8" standalone="yes"?>
<Relationships xmlns="http://schemas.openxmlformats.org/package/2006/relationships"><Relationship Id="rId3" Type="http://schemas.openxmlformats.org/officeDocument/2006/relationships/tags" Target="../tags/tag722.xml"/><Relationship Id="rId2" Type="http://schemas.openxmlformats.org/officeDocument/2006/relationships/tags" Target="../tags/tag721.xml"/><Relationship Id="rId1" Type="http://schemas.openxmlformats.org/officeDocument/2006/relationships/tags" Target="../tags/tag720.xml"/><Relationship Id="rId6" Type="http://schemas.openxmlformats.org/officeDocument/2006/relationships/slideMaster" Target="../slideMasters/slideMaster25.xml"/><Relationship Id="rId5" Type="http://schemas.openxmlformats.org/officeDocument/2006/relationships/tags" Target="../tags/tag724.xml"/><Relationship Id="rId4" Type="http://schemas.openxmlformats.org/officeDocument/2006/relationships/tags" Target="../tags/tag723.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27.xml"/><Relationship Id="rId7" Type="http://schemas.openxmlformats.org/officeDocument/2006/relationships/slideMaster" Target="../slideMasters/slideMaster25.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33.xml"/><Relationship Id="rId7" Type="http://schemas.openxmlformats.org/officeDocument/2006/relationships/slideMaster" Target="../slideMasters/slideMaster25.xml"/><Relationship Id="rId2" Type="http://schemas.openxmlformats.org/officeDocument/2006/relationships/tags" Target="../tags/tag732.xml"/><Relationship Id="rId1" Type="http://schemas.openxmlformats.org/officeDocument/2006/relationships/tags" Target="../tags/tag731.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s>
</file>

<file path=ppt/slideLayouts/_rels/slideLayout179.xml.rels><?xml version="1.0" encoding="UTF-8" standalone="yes"?>
<Relationships xmlns="http://schemas.openxmlformats.org/package/2006/relationships"><Relationship Id="rId8" Type="http://schemas.openxmlformats.org/officeDocument/2006/relationships/tags" Target="../tags/tag744.xml"/><Relationship Id="rId3" Type="http://schemas.openxmlformats.org/officeDocument/2006/relationships/tags" Target="../tags/tag739.xml"/><Relationship Id="rId7" Type="http://schemas.openxmlformats.org/officeDocument/2006/relationships/tags" Target="../tags/tag743.xml"/><Relationship Id="rId2" Type="http://schemas.openxmlformats.org/officeDocument/2006/relationships/tags" Target="../tags/tag738.xml"/><Relationship Id="rId1" Type="http://schemas.openxmlformats.org/officeDocument/2006/relationships/tags" Target="../tags/tag737.xml"/><Relationship Id="rId6" Type="http://schemas.openxmlformats.org/officeDocument/2006/relationships/tags" Target="../tags/tag742.xml"/><Relationship Id="rId5" Type="http://schemas.openxmlformats.org/officeDocument/2006/relationships/tags" Target="../tags/tag741.xml"/><Relationship Id="rId4" Type="http://schemas.openxmlformats.org/officeDocument/2006/relationships/tags" Target="../tags/tag740.xml"/><Relationship Id="rId9" Type="http://schemas.openxmlformats.org/officeDocument/2006/relationships/slideMaster" Target="../slideMasters/slideMaster25.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3.xml"/><Relationship Id="rId4" Type="http://schemas.openxmlformats.org/officeDocument/2006/relationships/tags" Target="../tags/tag81.xml"/></Relationships>
</file>

<file path=ppt/slideLayouts/_rels/slideLayout180.xml.rels><?xml version="1.0" encoding="UTF-8" standalone="yes"?>
<Relationships xmlns="http://schemas.openxmlformats.org/package/2006/relationships"><Relationship Id="rId3" Type="http://schemas.openxmlformats.org/officeDocument/2006/relationships/tags" Target="../tags/tag747.xml"/><Relationship Id="rId2" Type="http://schemas.openxmlformats.org/officeDocument/2006/relationships/tags" Target="../tags/tag746.xml"/><Relationship Id="rId1" Type="http://schemas.openxmlformats.org/officeDocument/2006/relationships/tags" Target="../tags/tag745.xml"/><Relationship Id="rId5" Type="http://schemas.openxmlformats.org/officeDocument/2006/relationships/slideMaster" Target="../slideMasters/slideMaster25.xml"/><Relationship Id="rId4" Type="http://schemas.openxmlformats.org/officeDocument/2006/relationships/tags" Target="../tags/tag748.xml"/></Relationships>
</file>

<file path=ppt/slideLayouts/_rels/slideLayout181.xml.rels><?xml version="1.0" encoding="UTF-8" standalone="yes"?>
<Relationships xmlns="http://schemas.openxmlformats.org/package/2006/relationships"><Relationship Id="rId3" Type="http://schemas.openxmlformats.org/officeDocument/2006/relationships/tags" Target="../tags/tag751.xml"/><Relationship Id="rId2" Type="http://schemas.openxmlformats.org/officeDocument/2006/relationships/tags" Target="../tags/tag750.xml"/><Relationship Id="rId1" Type="http://schemas.openxmlformats.org/officeDocument/2006/relationships/tags" Target="../tags/tag749.xml"/><Relationship Id="rId4" Type="http://schemas.openxmlformats.org/officeDocument/2006/relationships/slideMaster" Target="../slideMasters/slideMaster25.xml"/></Relationships>
</file>

<file path=ppt/slideLayouts/_rels/slideLayout182.xml.rels><?xml version="1.0" encoding="UTF-8" standalone="yes"?>
<Relationships xmlns="http://schemas.openxmlformats.org/package/2006/relationships"><Relationship Id="rId3" Type="http://schemas.openxmlformats.org/officeDocument/2006/relationships/tags" Target="../tags/tag754.xml"/><Relationship Id="rId7" Type="http://schemas.openxmlformats.org/officeDocument/2006/relationships/slideMaster" Target="../slideMasters/slideMaster25.xml"/><Relationship Id="rId2" Type="http://schemas.openxmlformats.org/officeDocument/2006/relationships/tags" Target="../tags/tag753.xml"/><Relationship Id="rId1" Type="http://schemas.openxmlformats.org/officeDocument/2006/relationships/tags" Target="../tags/tag752.xml"/><Relationship Id="rId6" Type="http://schemas.openxmlformats.org/officeDocument/2006/relationships/tags" Target="../tags/tag757.xml"/><Relationship Id="rId5" Type="http://schemas.openxmlformats.org/officeDocument/2006/relationships/tags" Target="../tags/tag756.xml"/><Relationship Id="rId4" Type="http://schemas.openxmlformats.org/officeDocument/2006/relationships/tags" Target="../tags/tag755.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5" Type="http://schemas.openxmlformats.org/officeDocument/2006/relationships/slideMaster" Target="../slideMasters/slideMaster25.xml"/><Relationship Id="rId4" Type="http://schemas.openxmlformats.org/officeDocument/2006/relationships/tags" Target="../tags/tag761.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764.xml"/><Relationship Id="rId2" Type="http://schemas.openxmlformats.org/officeDocument/2006/relationships/tags" Target="../tags/tag763.xml"/><Relationship Id="rId1" Type="http://schemas.openxmlformats.org/officeDocument/2006/relationships/tags" Target="../tags/tag762.xml"/><Relationship Id="rId6" Type="http://schemas.openxmlformats.org/officeDocument/2006/relationships/slideMaster" Target="../slideMasters/slideMaster25.xml"/><Relationship Id="rId5" Type="http://schemas.openxmlformats.org/officeDocument/2006/relationships/tags" Target="../tags/tag766.xml"/><Relationship Id="rId4" Type="http://schemas.openxmlformats.org/officeDocument/2006/relationships/tags" Target="../tags/tag76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7.xml.rels><?xml version="1.0" encoding="UTF-8" standalone="yes"?>
<Relationships xmlns="http://schemas.openxmlformats.org/package/2006/relationships"><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slideMaster" Target="../slideMasters/slideMaster26.xml"/><Relationship Id="rId5" Type="http://schemas.openxmlformats.org/officeDocument/2006/relationships/tags" Target="../tags/tag776.xml"/><Relationship Id="rId4" Type="http://schemas.openxmlformats.org/officeDocument/2006/relationships/tags" Target="../tags/tag775.xml"/></Relationships>
</file>

<file path=ppt/slideLayouts/_rels/slideLayout188.xml.rels><?xml version="1.0" encoding="UTF-8" standalone="yes"?>
<Relationships xmlns="http://schemas.openxmlformats.org/package/2006/relationships"><Relationship Id="rId3" Type="http://schemas.openxmlformats.org/officeDocument/2006/relationships/tags" Target="../tags/tag779.xml"/><Relationship Id="rId2" Type="http://schemas.openxmlformats.org/officeDocument/2006/relationships/tags" Target="../tags/tag778.xml"/><Relationship Id="rId1" Type="http://schemas.openxmlformats.org/officeDocument/2006/relationships/tags" Target="../tags/tag777.xml"/><Relationship Id="rId6" Type="http://schemas.openxmlformats.org/officeDocument/2006/relationships/slideMaster" Target="../slideMasters/slideMaster26.xml"/><Relationship Id="rId5" Type="http://schemas.openxmlformats.org/officeDocument/2006/relationships/tags" Target="../tags/tag781.xml"/><Relationship Id="rId4" Type="http://schemas.openxmlformats.org/officeDocument/2006/relationships/tags" Target="../tags/tag780.xml"/></Relationships>
</file>

<file path=ppt/slideLayouts/_rels/slideLayout189.xml.rels><?xml version="1.0" encoding="UTF-8" standalone="yes"?>
<Relationships xmlns="http://schemas.openxmlformats.org/package/2006/relationships"><Relationship Id="rId3" Type="http://schemas.openxmlformats.org/officeDocument/2006/relationships/tags" Target="../tags/tag784.xml"/><Relationship Id="rId2" Type="http://schemas.openxmlformats.org/officeDocument/2006/relationships/tags" Target="../tags/tag783.xml"/><Relationship Id="rId1" Type="http://schemas.openxmlformats.org/officeDocument/2006/relationships/tags" Target="../tags/tag782.xml"/><Relationship Id="rId5" Type="http://schemas.openxmlformats.org/officeDocument/2006/relationships/slideMaster" Target="../slideMasters/slideMaster26.xml"/><Relationship Id="rId4" Type="http://schemas.openxmlformats.org/officeDocument/2006/relationships/tags" Target="../tags/tag78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3.xml"/><Relationship Id="rId5" Type="http://schemas.openxmlformats.org/officeDocument/2006/relationships/tags" Target="../tags/tag86.xml"/><Relationship Id="rId4" Type="http://schemas.openxmlformats.org/officeDocument/2006/relationships/tags" Target="../tags/tag85.xml"/></Relationships>
</file>

<file path=ppt/slideLayouts/_rels/slideLayout190.xml.rels><?xml version="1.0" encoding="UTF-8" standalone="yes"?>
<Relationships xmlns="http://schemas.openxmlformats.org/package/2006/relationships"><Relationship Id="rId3" Type="http://schemas.openxmlformats.org/officeDocument/2006/relationships/tags" Target="../tags/tag788.xml"/><Relationship Id="rId2" Type="http://schemas.openxmlformats.org/officeDocument/2006/relationships/tags" Target="../tags/tag787.xml"/><Relationship Id="rId1" Type="http://schemas.openxmlformats.org/officeDocument/2006/relationships/tags" Target="../tags/tag786.xml"/><Relationship Id="rId6" Type="http://schemas.openxmlformats.org/officeDocument/2006/relationships/slideMaster" Target="../slideMasters/slideMaster26.xml"/><Relationship Id="rId5" Type="http://schemas.openxmlformats.org/officeDocument/2006/relationships/tags" Target="../tags/tag790.xml"/><Relationship Id="rId4" Type="http://schemas.openxmlformats.org/officeDocument/2006/relationships/tags" Target="../tags/tag78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3.xml.rels><?xml version="1.0" encoding="UTF-8" standalone="yes"?>
<Relationships xmlns="http://schemas.openxmlformats.org/package/2006/relationships"><Relationship Id="rId3" Type="http://schemas.openxmlformats.org/officeDocument/2006/relationships/tags" Target="../tags/tag793.xml"/><Relationship Id="rId2" Type="http://schemas.openxmlformats.org/officeDocument/2006/relationships/tags" Target="../tags/tag792.xml"/><Relationship Id="rId1" Type="http://schemas.openxmlformats.org/officeDocument/2006/relationships/tags" Target="../tags/tag791.xml"/><Relationship Id="rId5" Type="http://schemas.openxmlformats.org/officeDocument/2006/relationships/slideMaster" Target="../slideMasters/slideMaster26.xml"/><Relationship Id="rId4" Type="http://schemas.openxmlformats.org/officeDocument/2006/relationships/tags" Target="../tags/tag794.xml"/></Relationships>
</file>

<file path=ppt/slideLayouts/_rels/slideLayout194.xml.rels><?xml version="1.0" encoding="UTF-8" standalone="yes"?>
<Relationships xmlns="http://schemas.openxmlformats.org/package/2006/relationships"><Relationship Id="rId3" Type="http://schemas.openxmlformats.org/officeDocument/2006/relationships/tags" Target="../tags/tag802.xml"/><Relationship Id="rId2" Type="http://schemas.openxmlformats.org/officeDocument/2006/relationships/tags" Target="../tags/tag801.xml"/><Relationship Id="rId1" Type="http://schemas.openxmlformats.org/officeDocument/2006/relationships/tags" Target="../tags/tag800.xml"/><Relationship Id="rId6" Type="http://schemas.openxmlformats.org/officeDocument/2006/relationships/slideMaster" Target="../slideMasters/slideMaster27.xml"/><Relationship Id="rId5" Type="http://schemas.openxmlformats.org/officeDocument/2006/relationships/tags" Target="../tags/tag804.xml"/><Relationship Id="rId4" Type="http://schemas.openxmlformats.org/officeDocument/2006/relationships/tags" Target="../tags/tag803.xml"/></Relationships>
</file>

<file path=ppt/slideLayouts/_rels/slideLayout195.xml.rels><?xml version="1.0" encoding="UTF-8" standalone="yes"?>
<Relationships xmlns="http://schemas.openxmlformats.org/package/2006/relationships"><Relationship Id="rId3" Type="http://schemas.openxmlformats.org/officeDocument/2006/relationships/tags" Target="../tags/tag807.xml"/><Relationship Id="rId2" Type="http://schemas.openxmlformats.org/officeDocument/2006/relationships/tags" Target="../tags/tag806.xml"/><Relationship Id="rId1" Type="http://schemas.openxmlformats.org/officeDocument/2006/relationships/tags" Target="../tags/tag805.xml"/><Relationship Id="rId6" Type="http://schemas.openxmlformats.org/officeDocument/2006/relationships/slideMaster" Target="../slideMasters/slideMaster27.xml"/><Relationship Id="rId5" Type="http://schemas.openxmlformats.org/officeDocument/2006/relationships/tags" Target="../tags/tag809.xml"/><Relationship Id="rId4" Type="http://schemas.openxmlformats.org/officeDocument/2006/relationships/tags" Target="../tags/tag808.xml"/></Relationships>
</file>

<file path=ppt/slideLayouts/_rels/slideLayout196.xml.rels><?xml version="1.0" encoding="UTF-8" standalone="yes"?>
<Relationships xmlns="http://schemas.openxmlformats.org/package/2006/relationships"><Relationship Id="rId3" Type="http://schemas.openxmlformats.org/officeDocument/2006/relationships/tags" Target="../tags/tag812.xml"/><Relationship Id="rId2" Type="http://schemas.openxmlformats.org/officeDocument/2006/relationships/tags" Target="../tags/tag811.xml"/><Relationship Id="rId1" Type="http://schemas.openxmlformats.org/officeDocument/2006/relationships/tags" Target="../tags/tag810.xml"/><Relationship Id="rId5" Type="http://schemas.openxmlformats.org/officeDocument/2006/relationships/slideMaster" Target="../slideMasters/slideMaster27.xml"/><Relationship Id="rId4" Type="http://schemas.openxmlformats.org/officeDocument/2006/relationships/tags" Target="../tags/tag813.xml"/></Relationships>
</file>

<file path=ppt/slideLayouts/_rels/slideLayout197.xml.rels><?xml version="1.0" encoding="UTF-8" standalone="yes"?>
<Relationships xmlns="http://schemas.openxmlformats.org/package/2006/relationships"><Relationship Id="rId3" Type="http://schemas.openxmlformats.org/officeDocument/2006/relationships/tags" Target="../tags/tag816.xml"/><Relationship Id="rId2" Type="http://schemas.openxmlformats.org/officeDocument/2006/relationships/tags" Target="../tags/tag815.xml"/><Relationship Id="rId1" Type="http://schemas.openxmlformats.org/officeDocument/2006/relationships/tags" Target="../tags/tag814.xml"/><Relationship Id="rId6" Type="http://schemas.openxmlformats.org/officeDocument/2006/relationships/slideMaster" Target="../slideMasters/slideMaster27.xml"/><Relationship Id="rId5" Type="http://schemas.openxmlformats.org/officeDocument/2006/relationships/tags" Target="../tags/tag818.xml"/><Relationship Id="rId4" Type="http://schemas.openxmlformats.org/officeDocument/2006/relationships/tags" Target="../tags/tag8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tags" Target="../tags/tag821.xml"/><Relationship Id="rId2" Type="http://schemas.openxmlformats.org/officeDocument/2006/relationships/tags" Target="../tags/tag820.xml"/><Relationship Id="rId1" Type="http://schemas.openxmlformats.org/officeDocument/2006/relationships/tags" Target="../tags/tag819.xml"/><Relationship Id="rId5" Type="http://schemas.openxmlformats.org/officeDocument/2006/relationships/slideMaster" Target="../slideMasters/slideMaster27.xml"/><Relationship Id="rId4" Type="http://schemas.openxmlformats.org/officeDocument/2006/relationships/tags" Target="../tags/tag822.xml"/></Relationships>
</file>

<file path=ppt/slideLayouts/_rels/slideLayout201.xml.rels><?xml version="1.0" encoding="UTF-8" standalone="yes"?>
<Relationships xmlns="http://schemas.openxmlformats.org/package/2006/relationships"><Relationship Id="rId3" Type="http://schemas.openxmlformats.org/officeDocument/2006/relationships/tags" Target="../tags/tag830.xml"/><Relationship Id="rId2" Type="http://schemas.openxmlformats.org/officeDocument/2006/relationships/tags" Target="../tags/tag829.xml"/><Relationship Id="rId1" Type="http://schemas.openxmlformats.org/officeDocument/2006/relationships/tags" Target="../tags/tag828.xml"/><Relationship Id="rId6" Type="http://schemas.openxmlformats.org/officeDocument/2006/relationships/slideMaster" Target="../slideMasters/slideMaster28.xml"/><Relationship Id="rId5" Type="http://schemas.openxmlformats.org/officeDocument/2006/relationships/tags" Target="../tags/tag832.xml"/><Relationship Id="rId4" Type="http://schemas.openxmlformats.org/officeDocument/2006/relationships/tags" Target="../tags/tag831.xml"/></Relationships>
</file>

<file path=ppt/slideLayouts/_rels/slideLayout202.xml.rels><?xml version="1.0" encoding="UTF-8" standalone="yes"?>
<Relationships xmlns="http://schemas.openxmlformats.org/package/2006/relationships"><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 Id="rId6" Type="http://schemas.openxmlformats.org/officeDocument/2006/relationships/slideMaster" Target="../slideMasters/slideMaster28.xml"/><Relationship Id="rId5" Type="http://schemas.openxmlformats.org/officeDocument/2006/relationships/tags" Target="../tags/tag837.xml"/><Relationship Id="rId4" Type="http://schemas.openxmlformats.org/officeDocument/2006/relationships/tags" Target="../tags/tag836.xml"/></Relationships>
</file>

<file path=ppt/slideLayouts/_rels/slideLayout203.xml.rels><?xml version="1.0" encoding="UTF-8" standalone="yes"?>
<Relationships xmlns="http://schemas.openxmlformats.org/package/2006/relationships"><Relationship Id="rId3" Type="http://schemas.openxmlformats.org/officeDocument/2006/relationships/tags" Target="../tags/tag840.xml"/><Relationship Id="rId2" Type="http://schemas.openxmlformats.org/officeDocument/2006/relationships/tags" Target="../tags/tag839.xml"/><Relationship Id="rId1" Type="http://schemas.openxmlformats.org/officeDocument/2006/relationships/tags" Target="../tags/tag838.xml"/><Relationship Id="rId5" Type="http://schemas.openxmlformats.org/officeDocument/2006/relationships/slideMaster" Target="../slideMasters/slideMaster28.xml"/><Relationship Id="rId4" Type="http://schemas.openxmlformats.org/officeDocument/2006/relationships/tags" Target="../tags/tag841.xml"/></Relationships>
</file>

<file path=ppt/slideLayouts/_rels/slideLayout204.xml.rels><?xml version="1.0" encoding="UTF-8" standalone="yes"?>
<Relationships xmlns="http://schemas.openxmlformats.org/package/2006/relationships"><Relationship Id="rId3" Type="http://schemas.openxmlformats.org/officeDocument/2006/relationships/tags" Target="../tags/tag844.xml"/><Relationship Id="rId2" Type="http://schemas.openxmlformats.org/officeDocument/2006/relationships/tags" Target="../tags/tag843.xml"/><Relationship Id="rId1" Type="http://schemas.openxmlformats.org/officeDocument/2006/relationships/tags" Target="../tags/tag842.xml"/><Relationship Id="rId6" Type="http://schemas.openxmlformats.org/officeDocument/2006/relationships/slideMaster" Target="../slideMasters/slideMaster28.xml"/><Relationship Id="rId5" Type="http://schemas.openxmlformats.org/officeDocument/2006/relationships/tags" Target="../tags/tag846.xml"/><Relationship Id="rId4" Type="http://schemas.openxmlformats.org/officeDocument/2006/relationships/tags" Target="../tags/tag84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07.xml.rels><?xml version="1.0" encoding="UTF-8" standalone="yes"?>
<Relationships xmlns="http://schemas.openxmlformats.org/package/2006/relationships"><Relationship Id="rId3" Type="http://schemas.openxmlformats.org/officeDocument/2006/relationships/tags" Target="../tags/tag849.xml"/><Relationship Id="rId2" Type="http://schemas.openxmlformats.org/officeDocument/2006/relationships/tags" Target="../tags/tag848.xml"/><Relationship Id="rId1" Type="http://schemas.openxmlformats.org/officeDocument/2006/relationships/tags" Target="../tags/tag847.xml"/><Relationship Id="rId5" Type="http://schemas.openxmlformats.org/officeDocument/2006/relationships/slideMaster" Target="../slideMasters/slideMaster28.xml"/><Relationship Id="rId4" Type="http://schemas.openxmlformats.org/officeDocument/2006/relationships/tags" Target="../tags/tag850.xml"/></Relationships>
</file>

<file path=ppt/slideLayouts/_rels/slideLayout208.xml.rels><?xml version="1.0" encoding="UTF-8" standalone="yes"?>
<Relationships xmlns="http://schemas.openxmlformats.org/package/2006/relationships"><Relationship Id="rId3" Type="http://schemas.openxmlformats.org/officeDocument/2006/relationships/tags" Target="../tags/tag858.xml"/><Relationship Id="rId2" Type="http://schemas.openxmlformats.org/officeDocument/2006/relationships/tags" Target="../tags/tag857.xml"/><Relationship Id="rId1" Type="http://schemas.openxmlformats.org/officeDocument/2006/relationships/tags" Target="../tags/tag856.xml"/><Relationship Id="rId6" Type="http://schemas.openxmlformats.org/officeDocument/2006/relationships/slideMaster" Target="../slideMasters/slideMaster29.xml"/><Relationship Id="rId5" Type="http://schemas.openxmlformats.org/officeDocument/2006/relationships/tags" Target="../tags/tag860.xml"/><Relationship Id="rId4" Type="http://schemas.openxmlformats.org/officeDocument/2006/relationships/tags" Target="../tags/tag859.xml"/></Relationships>
</file>

<file path=ppt/slideLayouts/_rels/slideLayout209.xml.rels><?xml version="1.0" encoding="UTF-8" standalone="yes"?>
<Relationships xmlns="http://schemas.openxmlformats.org/package/2006/relationships"><Relationship Id="rId3" Type="http://schemas.openxmlformats.org/officeDocument/2006/relationships/tags" Target="../tags/tag863.xml"/><Relationship Id="rId2" Type="http://schemas.openxmlformats.org/officeDocument/2006/relationships/tags" Target="../tags/tag862.xml"/><Relationship Id="rId1" Type="http://schemas.openxmlformats.org/officeDocument/2006/relationships/tags" Target="../tags/tag861.xml"/><Relationship Id="rId6" Type="http://schemas.openxmlformats.org/officeDocument/2006/relationships/slideMaster" Target="../slideMasters/slideMaster29.xml"/><Relationship Id="rId5" Type="http://schemas.openxmlformats.org/officeDocument/2006/relationships/tags" Target="../tags/tag865.xml"/><Relationship Id="rId4" Type="http://schemas.openxmlformats.org/officeDocument/2006/relationships/tags" Target="../tags/tag86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3" Type="http://schemas.openxmlformats.org/officeDocument/2006/relationships/tags" Target="../tags/tag868.xml"/><Relationship Id="rId2" Type="http://schemas.openxmlformats.org/officeDocument/2006/relationships/tags" Target="../tags/tag867.xml"/><Relationship Id="rId1" Type="http://schemas.openxmlformats.org/officeDocument/2006/relationships/tags" Target="../tags/tag866.xml"/><Relationship Id="rId5" Type="http://schemas.openxmlformats.org/officeDocument/2006/relationships/slideMaster" Target="../slideMasters/slideMaster29.xml"/><Relationship Id="rId4" Type="http://schemas.openxmlformats.org/officeDocument/2006/relationships/tags" Target="../tags/tag869.xml"/></Relationships>
</file>

<file path=ppt/slideLayouts/_rels/slideLayout211.xml.rels><?xml version="1.0" encoding="UTF-8" standalone="yes"?>
<Relationships xmlns="http://schemas.openxmlformats.org/package/2006/relationships"><Relationship Id="rId3" Type="http://schemas.openxmlformats.org/officeDocument/2006/relationships/tags" Target="../tags/tag872.xml"/><Relationship Id="rId2" Type="http://schemas.openxmlformats.org/officeDocument/2006/relationships/tags" Target="../tags/tag871.xml"/><Relationship Id="rId1" Type="http://schemas.openxmlformats.org/officeDocument/2006/relationships/tags" Target="../tags/tag870.xml"/><Relationship Id="rId6" Type="http://schemas.openxmlformats.org/officeDocument/2006/relationships/slideMaster" Target="../slideMasters/slideMaster29.xml"/><Relationship Id="rId5" Type="http://schemas.openxmlformats.org/officeDocument/2006/relationships/tags" Target="../tags/tag874.xml"/><Relationship Id="rId4" Type="http://schemas.openxmlformats.org/officeDocument/2006/relationships/tags" Target="../tags/tag87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214.xml.rels><?xml version="1.0" encoding="UTF-8" standalone="yes"?>
<Relationships xmlns="http://schemas.openxmlformats.org/package/2006/relationships"><Relationship Id="rId3" Type="http://schemas.openxmlformats.org/officeDocument/2006/relationships/tags" Target="../tags/tag877.xml"/><Relationship Id="rId2" Type="http://schemas.openxmlformats.org/officeDocument/2006/relationships/tags" Target="../tags/tag876.xml"/><Relationship Id="rId1" Type="http://schemas.openxmlformats.org/officeDocument/2006/relationships/tags" Target="../tags/tag875.xml"/><Relationship Id="rId5" Type="http://schemas.openxmlformats.org/officeDocument/2006/relationships/slideMaster" Target="../slideMasters/slideMaster29.xml"/><Relationship Id="rId4" Type="http://schemas.openxmlformats.org/officeDocument/2006/relationships/tags" Target="../tags/tag878.xml"/></Relationships>
</file>

<file path=ppt/slideLayouts/_rels/slideLayout215.xml.rels><?xml version="1.0" encoding="UTF-8" standalone="yes"?>
<Relationships xmlns="http://schemas.openxmlformats.org/package/2006/relationships"><Relationship Id="rId3" Type="http://schemas.openxmlformats.org/officeDocument/2006/relationships/tags" Target="../tags/tag886.xml"/><Relationship Id="rId2" Type="http://schemas.openxmlformats.org/officeDocument/2006/relationships/tags" Target="../tags/tag885.xml"/><Relationship Id="rId1" Type="http://schemas.openxmlformats.org/officeDocument/2006/relationships/tags" Target="../tags/tag884.xml"/><Relationship Id="rId6" Type="http://schemas.openxmlformats.org/officeDocument/2006/relationships/slideMaster" Target="../slideMasters/slideMaster30.xml"/><Relationship Id="rId5" Type="http://schemas.openxmlformats.org/officeDocument/2006/relationships/tags" Target="../tags/tag888.xml"/><Relationship Id="rId4" Type="http://schemas.openxmlformats.org/officeDocument/2006/relationships/tags" Target="../tags/tag887.xml"/></Relationships>
</file>

<file path=ppt/slideLayouts/_rels/slideLayout216.xml.rels><?xml version="1.0" encoding="UTF-8" standalone="yes"?>
<Relationships xmlns="http://schemas.openxmlformats.org/package/2006/relationships"><Relationship Id="rId3" Type="http://schemas.openxmlformats.org/officeDocument/2006/relationships/tags" Target="../tags/tag891.xml"/><Relationship Id="rId2" Type="http://schemas.openxmlformats.org/officeDocument/2006/relationships/tags" Target="../tags/tag890.xml"/><Relationship Id="rId1" Type="http://schemas.openxmlformats.org/officeDocument/2006/relationships/tags" Target="../tags/tag889.xml"/><Relationship Id="rId6" Type="http://schemas.openxmlformats.org/officeDocument/2006/relationships/slideMaster" Target="../slideMasters/slideMaster30.xml"/><Relationship Id="rId5" Type="http://schemas.openxmlformats.org/officeDocument/2006/relationships/tags" Target="../tags/tag893.xml"/><Relationship Id="rId4" Type="http://schemas.openxmlformats.org/officeDocument/2006/relationships/tags" Target="../tags/tag892.xml"/></Relationships>
</file>

<file path=ppt/slideLayouts/_rels/slideLayout217.xml.rels><?xml version="1.0" encoding="UTF-8" standalone="yes"?>
<Relationships xmlns="http://schemas.openxmlformats.org/package/2006/relationships"><Relationship Id="rId3" Type="http://schemas.openxmlformats.org/officeDocument/2006/relationships/tags" Target="../tags/tag896.xml"/><Relationship Id="rId2" Type="http://schemas.openxmlformats.org/officeDocument/2006/relationships/tags" Target="../tags/tag895.xml"/><Relationship Id="rId1" Type="http://schemas.openxmlformats.org/officeDocument/2006/relationships/tags" Target="../tags/tag894.xml"/><Relationship Id="rId5" Type="http://schemas.openxmlformats.org/officeDocument/2006/relationships/slideMaster" Target="../slideMasters/slideMaster30.xml"/><Relationship Id="rId4" Type="http://schemas.openxmlformats.org/officeDocument/2006/relationships/tags" Target="../tags/tag897.xml"/></Relationships>
</file>

<file path=ppt/slideLayouts/_rels/slideLayout218.xml.rels><?xml version="1.0" encoding="UTF-8" standalone="yes"?>
<Relationships xmlns="http://schemas.openxmlformats.org/package/2006/relationships"><Relationship Id="rId3" Type="http://schemas.openxmlformats.org/officeDocument/2006/relationships/tags" Target="../tags/tag900.xml"/><Relationship Id="rId2" Type="http://schemas.openxmlformats.org/officeDocument/2006/relationships/tags" Target="../tags/tag899.xml"/><Relationship Id="rId1" Type="http://schemas.openxmlformats.org/officeDocument/2006/relationships/tags" Target="../tags/tag898.xml"/><Relationship Id="rId6" Type="http://schemas.openxmlformats.org/officeDocument/2006/relationships/slideMaster" Target="../slideMasters/slideMaster30.xml"/><Relationship Id="rId5" Type="http://schemas.openxmlformats.org/officeDocument/2006/relationships/tags" Target="../tags/tag902.xml"/><Relationship Id="rId4" Type="http://schemas.openxmlformats.org/officeDocument/2006/relationships/tags" Target="../tags/tag90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slideMaster" Target="../slideMasters/slideMaster3.xml"/><Relationship Id="rId4" Type="http://schemas.openxmlformats.org/officeDocument/2006/relationships/tags" Target="../tags/tag90.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221.xml.rels><?xml version="1.0" encoding="UTF-8" standalone="yes"?>
<Relationships xmlns="http://schemas.openxmlformats.org/package/2006/relationships"><Relationship Id="rId3" Type="http://schemas.openxmlformats.org/officeDocument/2006/relationships/tags" Target="../tags/tag905.xml"/><Relationship Id="rId2" Type="http://schemas.openxmlformats.org/officeDocument/2006/relationships/tags" Target="../tags/tag904.xml"/><Relationship Id="rId1" Type="http://schemas.openxmlformats.org/officeDocument/2006/relationships/tags" Target="../tags/tag903.xml"/><Relationship Id="rId5" Type="http://schemas.openxmlformats.org/officeDocument/2006/relationships/slideMaster" Target="../slideMasters/slideMaster30.xml"/><Relationship Id="rId4" Type="http://schemas.openxmlformats.org/officeDocument/2006/relationships/tags" Target="../tags/tag906.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4.xml"/><Relationship Id="rId5" Type="http://schemas.openxmlformats.org/officeDocument/2006/relationships/tags" Target="../tags/tag100.xml"/><Relationship Id="rId4" Type="http://schemas.openxmlformats.org/officeDocument/2006/relationships/tags" Target="../tags/tag9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slideMaster" Target="../slideMasters/slideMaster4.xml"/><Relationship Id="rId5" Type="http://schemas.openxmlformats.org/officeDocument/2006/relationships/tags" Target="../tags/tag105.xml"/><Relationship Id="rId4" Type="http://schemas.openxmlformats.org/officeDocument/2006/relationships/tags" Target="../tags/tag10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Master" Target="../slideMasters/slideMaster4.xml"/><Relationship Id="rId4" Type="http://schemas.openxmlformats.org/officeDocument/2006/relationships/tags" Target="../tags/tag10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4.xml"/><Relationship Id="rId5" Type="http://schemas.openxmlformats.org/officeDocument/2006/relationships/tags" Target="../tags/tag114.xml"/><Relationship Id="rId4" Type="http://schemas.openxmlformats.org/officeDocument/2006/relationships/tags" Target="../tags/tag1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4.xml"/><Relationship Id="rId4" Type="http://schemas.openxmlformats.org/officeDocument/2006/relationships/tags" Target="../tags/tag11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5.xml"/><Relationship Id="rId5" Type="http://schemas.openxmlformats.org/officeDocument/2006/relationships/tags" Target="../tags/tag128.xml"/><Relationship Id="rId4" Type="http://schemas.openxmlformats.org/officeDocument/2006/relationships/tags" Target="../tags/tag12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5.xml"/><Relationship Id="rId5" Type="http://schemas.openxmlformats.org/officeDocument/2006/relationships/tags" Target="../tags/tag133.xml"/><Relationship Id="rId4" Type="http://schemas.openxmlformats.org/officeDocument/2006/relationships/tags" Target="../tags/tag13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Master" Target="../slideMasters/slideMaster5.xml"/><Relationship Id="rId4" Type="http://schemas.openxmlformats.org/officeDocument/2006/relationships/tags" Target="../tags/tag137.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Master" Target="../slideMasters/slideMaster5.xml"/><Relationship Id="rId5" Type="http://schemas.openxmlformats.org/officeDocument/2006/relationships/tags" Target="../tags/tag142.xml"/><Relationship Id="rId4" Type="http://schemas.openxmlformats.org/officeDocument/2006/relationships/tags" Target="../tags/tag14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Master" Target="../slideMasters/slideMaster5.xml"/><Relationship Id="rId4" Type="http://schemas.openxmlformats.org/officeDocument/2006/relationships/tags" Target="../tags/tag14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6.xml"/><Relationship Id="rId5" Type="http://schemas.openxmlformats.org/officeDocument/2006/relationships/tags" Target="../tags/tag156.xml"/><Relationship Id="rId4" Type="http://schemas.openxmlformats.org/officeDocument/2006/relationships/tags" Target="../tags/tag15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Master" Target="../slideMasters/slideMaster6.xml"/><Relationship Id="rId5" Type="http://schemas.openxmlformats.org/officeDocument/2006/relationships/tags" Target="../tags/tag161.xml"/><Relationship Id="rId4" Type="http://schemas.openxmlformats.org/officeDocument/2006/relationships/tags" Target="../tags/tag16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Master" Target="../slideMasters/slideMaster6.xml"/><Relationship Id="rId4" Type="http://schemas.openxmlformats.org/officeDocument/2006/relationships/tags" Target="../tags/tag16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Master" Target="../slideMasters/slideMaster6.xml"/><Relationship Id="rId5" Type="http://schemas.openxmlformats.org/officeDocument/2006/relationships/tags" Target="../tags/tag170.xml"/><Relationship Id="rId4" Type="http://schemas.openxmlformats.org/officeDocument/2006/relationships/tags" Target="../tags/tag16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Master" Target="../slideMasters/slideMaster6.xml"/><Relationship Id="rId4" Type="http://schemas.openxmlformats.org/officeDocument/2006/relationships/tags" Target="../tags/tag17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7.xml"/><Relationship Id="rId5" Type="http://schemas.openxmlformats.org/officeDocument/2006/relationships/tags" Target="../tags/tag184.xml"/><Relationship Id="rId4" Type="http://schemas.openxmlformats.org/officeDocument/2006/relationships/tags" Target="../tags/tag18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Master" Target="../slideMasters/slideMaster7.xml"/><Relationship Id="rId5" Type="http://schemas.openxmlformats.org/officeDocument/2006/relationships/tags" Target="../tags/tag189.xml"/><Relationship Id="rId4" Type="http://schemas.openxmlformats.org/officeDocument/2006/relationships/tags" Target="../tags/tag188.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Master" Target="../slideMasters/slideMaster7.xml"/><Relationship Id="rId4" Type="http://schemas.openxmlformats.org/officeDocument/2006/relationships/tags" Target="../tags/tag193.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Master" Target="../slideMasters/slideMaster7.xml"/><Relationship Id="rId5" Type="http://schemas.openxmlformats.org/officeDocument/2006/relationships/tags" Target="../tags/tag198.xml"/><Relationship Id="rId4" Type="http://schemas.openxmlformats.org/officeDocument/2006/relationships/tags" Target="../tags/tag19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Master" Target="../slideMasters/slideMaster7.xml"/><Relationship Id="rId4" Type="http://schemas.openxmlformats.org/officeDocument/2006/relationships/tags" Target="../tags/tag20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8.xml"/><Relationship Id="rId5" Type="http://schemas.openxmlformats.org/officeDocument/2006/relationships/tags" Target="../tags/tag212.xml"/><Relationship Id="rId4" Type="http://schemas.openxmlformats.org/officeDocument/2006/relationships/tags" Target="../tags/tag211.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Master" Target="../slideMasters/slideMaster8.xml"/><Relationship Id="rId5" Type="http://schemas.openxmlformats.org/officeDocument/2006/relationships/tags" Target="../tags/tag217.xml"/><Relationship Id="rId4" Type="http://schemas.openxmlformats.org/officeDocument/2006/relationships/tags" Target="../tags/tag216.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Master" Target="../slideMasters/slideMaster8.xml"/><Relationship Id="rId4" Type="http://schemas.openxmlformats.org/officeDocument/2006/relationships/tags" Target="../tags/tag221.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slideMaster" Target="../slideMasters/slideMaster8.xml"/><Relationship Id="rId5" Type="http://schemas.openxmlformats.org/officeDocument/2006/relationships/tags" Target="../tags/tag226.xml"/><Relationship Id="rId4" Type="http://schemas.openxmlformats.org/officeDocument/2006/relationships/tags" Target="../tags/tag22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slideMaster" Target="../slideMasters/slideMaster8.xml"/><Relationship Id="rId4" Type="http://schemas.openxmlformats.org/officeDocument/2006/relationships/tags" Target="../tags/tag230.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9.xml"/><Relationship Id="rId5" Type="http://schemas.openxmlformats.org/officeDocument/2006/relationships/tags" Target="../tags/tag240.xml"/><Relationship Id="rId4" Type="http://schemas.openxmlformats.org/officeDocument/2006/relationships/tags" Target="../tags/tag23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Master" Target="../slideMasters/slideMaster9.xml"/><Relationship Id="rId5" Type="http://schemas.openxmlformats.org/officeDocument/2006/relationships/tags" Target="../tags/tag245.xml"/><Relationship Id="rId4" Type="http://schemas.openxmlformats.org/officeDocument/2006/relationships/tags" Target="../tags/tag24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slideMaster" Target="../slideMasters/slideMaster9.xml"/><Relationship Id="rId4" Type="http://schemas.openxmlformats.org/officeDocument/2006/relationships/tags" Target="../tags/tag249.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slideMaster" Target="../slideMasters/slideMaster9.xml"/><Relationship Id="rId5" Type="http://schemas.openxmlformats.org/officeDocument/2006/relationships/tags" Target="../tags/tag254.xml"/><Relationship Id="rId4" Type="http://schemas.openxmlformats.org/officeDocument/2006/relationships/tags" Target="../tags/tag25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slideMaster" Target="../slideMasters/slideMaster9.xml"/><Relationship Id="rId4" Type="http://schemas.openxmlformats.org/officeDocument/2006/relationships/tags" Target="../tags/tag258.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10.xml"/><Relationship Id="rId5" Type="http://schemas.openxmlformats.org/officeDocument/2006/relationships/tags" Target="../tags/tag268.xml"/><Relationship Id="rId4" Type="http://schemas.openxmlformats.org/officeDocument/2006/relationships/tags" Target="../tags/tag26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Master" Target="../slideMasters/slideMaster10.xml"/><Relationship Id="rId5" Type="http://schemas.openxmlformats.org/officeDocument/2006/relationships/tags" Target="../tags/tag273.xml"/><Relationship Id="rId4" Type="http://schemas.openxmlformats.org/officeDocument/2006/relationships/tags" Target="../tags/tag272.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slideMaster" Target="../slideMasters/slideMaster10.xml"/><Relationship Id="rId4" Type="http://schemas.openxmlformats.org/officeDocument/2006/relationships/tags" Target="../tags/tag277.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slideMaster" Target="../slideMasters/slideMaster10.xml"/><Relationship Id="rId5" Type="http://schemas.openxmlformats.org/officeDocument/2006/relationships/tags" Target="../tags/tag282.xml"/><Relationship Id="rId4" Type="http://schemas.openxmlformats.org/officeDocument/2006/relationships/tags" Target="../tags/tag28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Master" Target="../slideMasters/slideMaster1.xml"/><Relationship Id="rId4" Type="http://schemas.openxmlformats.org/officeDocument/2006/relationships/tags" Target="../tags/tag28.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5" Type="http://schemas.openxmlformats.org/officeDocument/2006/relationships/slideMaster" Target="../slideMasters/slideMaster10.xml"/><Relationship Id="rId4" Type="http://schemas.openxmlformats.org/officeDocument/2006/relationships/tags" Target="../tags/tag286.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11.xml"/><Relationship Id="rId5" Type="http://schemas.openxmlformats.org/officeDocument/2006/relationships/tags" Target="../tags/tag296.xml"/><Relationship Id="rId4" Type="http://schemas.openxmlformats.org/officeDocument/2006/relationships/tags" Target="../tags/tag295.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slideMaster" Target="../slideMasters/slideMaster11.xml"/><Relationship Id="rId5" Type="http://schemas.openxmlformats.org/officeDocument/2006/relationships/tags" Target="../tags/tag301.xml"/><Relationship Id="rId4" Type="http://schemas.openxmlformats.org/officeDocument/2006/relationships/tags" Target="../tags/tag300.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slideMaster" Target="../slideMasters/slideMaster11.xml"/><Relationship Id="rId4" Type="http://schemas.openxmlformats.org/officeDocument/2006/relationships/tags" Target="../tags/tag305.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slideMaster" Target="../slideMasters/slideMaster11.xml"/><Relationship Id="rId5" Type="http://schemas.openxmlformats.org/officeDocument/2006/relationships/tags" Target="../tags/tag310.xml"/><Relationship Id="rId4" Type="http://schemas.openxmlformats.org/officeDocument/2006/relationships/tags" Target="../tags/tag30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5" Type="http://schemas.openxmlformats.org/officeDocument/2006/relationships/slideMaster" Target="../slideMasters/slideMaster11.xml"/><Relationship Id="rId4" Type="http://schemas.openxmlformats.org/officeDocument/2006/relationships/tags" Target="../tags/tag314.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Master" Target="../slideMasters/slideMaster12.xml"/><Relationship Id="rId5" Type="http://schemas.openxmlformats.org/officeDocument/2006/relationships/tags" Target="../tags/tag324.xml"/><Relationship Id="rId4" Type="http://schemas.openxmlformats.org/officeDocument/2006/relationships/tags" Target="../tags/tag32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Master" Target="../slideMasters/slideMaster2.xml"/><Relationship Id="rId5" Type="http://schemas.openxmlformats.org/officeDocument/2006/relationships/tags" Target="../tags/tag38.xml"/><Relationship Id="rId4" Type="http://schemas.openxmlformats.org/officeDocument/2006/relationships/tags" Target="../tags/tag37.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slideMaster" Target="../slideMasters/slideMaster12.xml"/><Relationship Id="rId5" Type="http://schemas.openxmlformats.org/officeDocument/2006/relationships/tags" Target="../tags/tag329.xml"/><Relationship Id="rId4" Type="http://schemas.openxmlformats.org/officeDocument/2006/relationships/tags" Target="../tags/tag328.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slideMaster" Target="../slideMasters/slideMaster12.xml"/><Relationship Id="rId4" Type="http://schemas.openxmlformats.org/officeDocument/2006/relationships/tags" Target="../tags/tag333.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slideMaster" Target="../slideMasters/slideMaster12.xml"/><Relationship Id="rId5" Type="http://schemas.openxmlformats.org/officeDocument/2006/relationships/tags" Target="../tags/tag338.xml"/><Relationship Id="rId4" Type="http://schemas.openxmlformats.org/officeDocument/2006/relationships/tags" Target="../tags/tag33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slideMaster" Target="../slideMasters/slideMaster12.xml"/><Relationship Id="rId4" Type="http://schemas.openxmlformats.org/officeDocument/2006/relationships/tags" Target="../tags/tag342.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Master" Target="../slideMasters/slideMaster13.xml"/><Relationship Id="rId5" Type="http://schemas.openxmlformats.org/officeDocument/2006/relationships/tags" Target="../tags/tag352.xml"/><Relationship Id="rId4" Type="http://schemas.openxmlformats.org/officeDocument/2006/relationships/tags" Target="../tags/tag351.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slideMaster" Target="../slideMasters/slideMaster13.xml"/><Relationship Id="rId5" Type="http://schemas.openxmlformats.org/officeDocument/2006/relationships/tags" Target="../tags/tag357.xml"/><Relationship Id="rId4" Type="http://schemas.openxmlformats.org/officeDocument/2006/relationships/tags" Target="../tags/tag356.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5" Type="http://schemas.openxmlformats.org/officeDocument/2006/relationships/slideMaster" Target="../slideMasters/slideMaster13.xml"/><Relationship Id="rId4" Type="http://schemas.openxmlformats.org/officeDocument/2006/relationships/tags" Target="../tags/tag361.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slideMaster" Target="../slideMasters/slideMaster13.xml"/><Relationship Id="rId5" Type="http://schemas.openxmlformats.org/officeDocument/2006/relationships/tags" Target="../tags/tag366.xml"/><Relationship Id="rId4" Type="http://schemas.openxmlformats.org/officeDocument/2006/relationships/tags" Target="../tags/tag36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Master" Target="../slideMasters/slideMaster2.xml"/><Relationship Id="rId5" Type="http://schemas.openxmlformats.org/officeDocument/2006/relationships/tags" Target="../tags/tag43.xml"/><Relationship Id="rId4" Type="http://schemas.openxmlformats.org/officeDocument/2006/relationships/tags" Target="../tags/tag4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slideMaster" Target="../slideMasters/slideMaster13.xml"/><Relationship Id="rId4" Type="http://schemas.openxmlformats.org/officeDocument/2006/relationships/tags" Target="../tags/tag370.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slideMaster" Target="../slideMasters/slideMaster14.xml"/><Relationship Id="rId5" Type="http://schemas.openxmlformats.org/officeDocument/2006/relationships/tags" Target="../tags/tag380.xml"/><Relationship Id="rId4" Type="http://schemas.openxmlformats.org/officeDocument/2006/relationships/tags" Target="../tags/tag37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slideMaster" Target="../slideMasters/slideMaster14.xml"/><Relationship Id="rId5" Type="http://schemas.openxmlformats.org/officeDocument/2006/relationships/tags" Target="../tags/tag385.xml"/><Relationship Id="rId4" Type="http://schemas.openxmlformats.org/officeDocument/2006/relationships/tags" Target="../tags/tag384.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5" Type="http://schemas.openxmlformats.org/officeDocument/2006/relationships/slideMaster" Target="../slideMasters/slideMaster14.xml"/><Relationship Id="rId4" Type="http://schemas.openxmlformats.org/officeDocument/2006/relationships/tags" Target="../tags/tag389.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slideMaster" Target="../slideMasters/slideMaster14.xml"/><Relationship Id="rId5" Type="http://schemas.openxmlformats.org/officeDocument/2006/relationships/tags" Target="../tags/tag394.xml"/><Relationship Id="rId4" Type="http://schemas.openxmlformats.org/officeDocument/2006/relationships/tags" Target="../tags/tag39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5" Type="http://schemas.openxmlformats.org/officeDocument/2006/relationships/slideMaster" Target="../slideMasters/slideMaster14.xml"/><Relationship Id="rId4" Type="http://schemas.openxmlformats.org/officeDocument/2006/relationships/tags" Target="../tags/tag39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16285273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2210" y="315665"/>
            <a:ext cx="10969200" cy="705600"/>
          </a:xfrm>
        </p:spPr>
        <p:txBody>
          <a:bodyPr vert="horz" lIns="90000" tIns="46800" rIns="90000" bIns="46800" rtlCol="0" anchor="ctr" anchorCtr="0">
            <a:noAutofit/>
          </a:bodyPr>
          <a:lstStyle>
            <a:lvl1pPr marL="0" marR="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5pPr>
            <a:lvl6pPr marL="2286000" indent="0">
              <a:buNone/>
              <a:defRPr/>
            </a:lvl6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35523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2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15291313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511883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96447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315665"/>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302835"/>
            <a:ext cx="5342400" cy="381600"/>
          </a:xfrm>
        </p:spPr>
        <p:txBody>
          <a:bodyPr lIns="101600" tIns="38100" rIns="76200" bIns="38100" anchor="t" anchorCtr="0">
            <a:noAutofit/>
          </a:bodyPr>
          <a:lstStyle>
            <a:lvl1pPr marL="0" indent="0" eaLnBrk="1" fontAlgn="auto" latinLnBrk="0" hangingPunct="1">
              <a:lnSpc>
                <a:spcPct val="100000"/>
              </a:lnSpc>
              <a:spcAft>
                <a:spcPts val="0"/>
              </a:spcAft>
              <a:buNone/>
              <a:defRPr sz="2800" b="1" u="none" strike="noStrike" kern="1200" cap="none" spc="200" normalizeH="0" baseline="0">
                <a:solidFill>
                  <a:schemeClr val="tx1">
                    <a:lumMod val="95000"/>
                    <a:lumOff val="5000"/>
                  </a:schemeClr>
                </a:solidFill>
                <a:uFillTx/>
                <a:latin typeface="MS Mincho" panose="02020609040205080304" charset="-128"/>
                <a:ea typeface="MS Mincho" panose="0202060904020508030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5" name="文本占位符 4"/>
          <p:cNvSpPr>
            <a:spLocks noGrp="1"/>
          </p:cNvSpPr>
          <p:nvPr>
            <p:ph type="body" sz="quarter" idx="3" hasCustomPrompt="1"/>
            <p:custDataLst>
              <p:tags r:id="rId4"/>
            </p:custDataLst>
          </p:nvPr>
        </p:nvSpPr>
        <p:spPr>
          <a:xfrm>
            <a:off x="6235750" y="1302984"/>
            <a:ext cx="5342400" cy="381600"/>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800" b="1" i="0" u="none" strike="noStrike" kern="1200" cap="none" spc="200" normalizeH="0" baseline="0" noProof="1" dirty="0">
                <a:solidFill>
                  <a:schemeClr val="tx1">
                    <a:lumMod val="95000"/>
                    <a:lumOff val="5000"/>
                  </a:schemeClr>
                </a:solidFill>
                <a:uFillTx/>
                <a:latin typeface="MS Mincho" panose="02020609040205080304" charset="-128"/>
                <a:ea typeface="MS Mincho" panose="02020609040205080304" charset="-128"/>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10" name="直接连接符 9"/>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4804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9623094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4E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244351199"/>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4E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2800" b="0" i="0" u="none" strike="noStrike" kern="1200" cap="none" spc="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49765"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pPr/>
              <a:t>2023/8/11</a:t>
            </a:fld>
            <a:endParaRPr lang="zh-CN" altLang="en-US" dirty="0">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cxnSp>
        <p:nvCxnSpPr>
          <p:cNvPr id="2" name="直接连接符 1"/>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366399"/>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solidFill>
                <a:uFillTx/>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40713656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46545371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14764050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65312461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2979331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886595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1008526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08593715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8640878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52411136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67152285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2647490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04751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35559603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27033807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64438822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643827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83279805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98000834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104769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71812080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10770728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43223902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707866267"/>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56006782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7301778"/>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36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175396346"/>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12798262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0858972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0032723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4090956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90488237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747189"/>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1546880285"/>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177505445"/>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6976461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07041621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5453638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ags" Target="../tags/tag1.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3.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62.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61.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60.xml"/><Relationship Id="rId4" Type="http://schemas.openxmlformats.org/officeDocument/2006/relationships/slideLayout" Target="../slideLayouts/slideLayout68.xml"/><Relationship Id="rId9" Type="http://schemas.openxmlformats.org/officeDocument/2006/relationships/tags" Target="../tags/tag259.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91.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90.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9.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8.xml"/><Relationship Id="rId4" Type="http://schemas.openxmlformats.org/officeDocument/2006/relationships/slideLayout" Target="../slideLayouts/slideLayout75.xml"/><Relationship Id="rId9" Type="http://schemas.openxmlformats.org/officeDocument/2006/relationships/tags" Target="../tags/tag287.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9.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7.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6.xml"/><Relationship Id="rId4" Type="http://schemas.openxmlformats.org/officeDocument/2006/relationships/slideLayout" Target="../slideLayouts/slideLayout82.xml"/><Relationship Id="rId9" Type="http://schemas.openxmlformats.org/officeDocument/2006/relationships/tags" Target="../tags/tag315.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7.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6.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5.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4.xml"/><Relationship Id="rId4" Type="http://schemas.openxmlformats.org/officeDocument/2006/relationships/slideLayout" Target="../slideLayouts/slideLayout89.xml"/><Relationship Id="rId9" Type="http://schemas.openxmlformats.org/officeDocument/2006/relationships/tags" Target="../tags/tag343.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3.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72.xml"/><Relationship Id="rId4" Type="http://schemas.openxmlformats.org/officeDocument/2006/relationships/slideLayout" Target="../slideLayouts/slideLayout96.xml"/><Relationship Id="rId9" Type="http://schemas.openxmlformats.org/officeDocument/2006/relationships/tags" Target="../tags/tag371.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3.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402.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401.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400.xml"/><Relationship Id="rId4" Type="http://schemas.openxmlformats.org/officeDocument/2006/relationships/slideLayout" Target="../slideLayouts/slideLayout103.xml"/><Relationship Id="rId9" Type="http://schemas.openxmlformats.org/officeDocument/2006/relationships/tags" Target="../tags/tag399.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tags" Target="../tags/tag430.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29.xml"/><Relationship Id="rId2" Type="http://schemas.openxmlformats.org/officeDocument/2006/relationships/slideLayout" Target="../slideLayouts/slideLayout108.xml"/><Relationship Id="rId16" Type="http://schemas.openxmlformats.org/officeDocument/2006/relationships/image" Target="../media/image2.GIF"/><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8.xml"/><Relationship Id="rId5" Type="http://schemas.openxmlformats.org/officeDocument/2006/relationships/slideLayout" Target="../slideLayouts/slideLayout111.xml"/><Relationship Id="rId15" Type="http://schemas.openxmlformats.org/officeDocument/2006/relationships/image" Target="../media/image1.jpeg"/><Relationship Id="rId10" Type="http://schemas.openxmlformats.org/officeDocument/2006/relationships/tags" Target="../tags/tag427.xml"/><Relationship Id="rId4" Type="http://schemas.openxmlformats.org/officeDocument/2006/relationships/slideLayout" Target="../slideLayouts/slideLayout110.xml"/><Relationship Id="rId9" Type="http://schemas.openxmlformats.org/officeDocument/2006/relationships/theme" Target="../theme/theme16.xml"/><Relationship Id="rId14" Type="http://schemas.openxmlformats.org/officeDocument/2006/relationships/tags" Target="../tags/tag43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tags" Target="../tags/tag464.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ags" Target="../tags/tag463.xml"/><Relationship Id="rId2" Type="http://schemas.openxmlformats.org/officeDocument/2006/relationships/slideLayout" Target="../slideLayouts/slideLayout116.xml"/><Relationship Id="rId16" Type="http://schemas.openxmlformats.org/officeDocument/2006/relationships/image" Target="../media/image2.GIF"/><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tags" Target="../tags/tag462.xml"/><Relationship Id="rId5" Type="http://schemas.openxmlformats.org/officeDocument/2006/relationships/slideLayout" Target="../slideLayouts/slideLayout119.xml"/><Relationship Id="rId15" Type="http://schemas.openxmlformats.org/officeDocument/2006/relationships/image" Target="../media/image1.jpeg"/><Relationship Id="rId10" Type="http://schemas.openxmlformats.org/officeDocument/2006/relationships/tags" Target="../tags/tag461.xml"/><Relationship Id="rId4" Type="http://schemas.openxmlformats.org/officeDocument/2006/relationships/slideLayout" Target="../slideLayouts/slideLayout118.xml"/><Relationship Id="rId9" Type="http://schemas.openxmlformats.org/officeDocument/2006/relationships/theme" Target="../theme/theme17.xml"/><Relationship Id="rId14" Type="http://schemas.openxmlformats.org/officeDocument/2006/relationships/tags" Target="../tags/tag465.xml"/></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13" Type="http://schemas.openxmlformats.org/officeDocument/2006/relationships/tags" Target="../tags/tag499.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ags" Target="../tags/tag498.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tags" Target="../tags/tag497.xml"/><Relationship Id="rId5" Type="http://schemas.openxmlformats.org/officeDocument/2006/relationships/slideLayout" Target="../slideLayouts/slideLayout127.xml"/><Relationship Id="rId15" Type="http://schemas.openxmlformats.org/officeDocument/2006/relationships/image" Target="../media/image2.GIF"/><Relationship Id="rId10" Type="http://schemas.openxmlformats.org/officeDocument/2006/relationships/tags" Target="../tags/tag496.xml"/><Relationship Id="rId4" Type="http://schemas.openxmlformats.org/officeDocument/2006/relationships/slideLayout" Target="../slideLayouts/slideLayout126.xml"/><Relationship Id="rId9" Type="http://schemas.openxmlformats.org/officeDocument/2006/relationships/tags" Target="../tags/tag495.xml"/><Relationship Id="rId1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theme" Target="../theme/theme19.xml"/><Relationship Id="rId13" Type="http://schemas.openxmlformats.org/officeDocument/2006/relationships/tags" Target="../tags/tag527.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ags" Target="../tags/tag526.xml"/><Relationship Id="rId2" Type="http://schemas.openxmlformats.org/officeDocument/2006/relationships/slideLayout" Target="../slideLayouts/slideLayout131.xml"/><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tags" Target="../tags/tag525.xml"/><Relationship Id="rId5" Type="http://schemas.openxmlformats.org/officeDocument/2006/relationships/slideLayout" Target="../slideLayouts/slideLayout134.xml"/><Relationship Id="rId15" Type="http://schemas.openxmlformats.org/officeDocument/2006/relationships/image" Target="../media/image2.GIF"/><Relationship Id="rId10" Type="http://schemas.openxmlformats.org/officeDocument/2006/relationships/tags" Target="../tags/tag524.xml"/><Relationship Id="rId4" Type="http://schemas.openxmlformats.org/officeDocument/2006/relationships/slideLayout" Target="../slideLayouts/slideLayout133.xml"/><Relationship Id="rId9" Type="http://schemas.openxmlformats.org/officeDocument/2006/relationships/tags" Target="../tags/tag523.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ags" Target="../tags/tag3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ags" Target="../tags/tag31.xml"/><Relationship Id="rId2" Type="http://schemas.openxmlformats.org/officeDocument/2006/relationships/slideLayout" Target="../slideLayouts/slideLayout9.xml"/><Relationship Id="rId16" Type="http://schemas.openxmlformats.org/officeDocument/2006/relationships/image" Target="../media/image2.GI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ags" Target="../tags/tag30.xml"/><Relationship Id="rId5" Type="http://schemas.openxmlformats.org/officeDocument/2006/relationships/slideLayout" Target="../slideLayouts/slideLayout12.xml"/><Relationship Id="rId15" Type="http://schemas.openxmlformats.org/officeDocument/2006/relationships/image" Target="../media/image1.jpeg"/><Relationship Id="rId10" Type="http://schemas.openxmlformats.org/officeDocument/2006/relationships/tags" Target="../tags/tag29.xml"/><Relationship Id="rId4" Type="http://schemas.openxmlformats.org/officeDocument/2006/relationships/slideLayout" Target="../slideLayouts/slideLayout11.xml"/><Relationship Id="rId9" Type="http://schemas.openxmlformats.org/officeDocument/2006/relationships/theme" Target="../theme/theme2.xml"/><Relationship Id="rId14" Type="http://schemas.openxmlformats.org/officeDocument/2006/relationships/tags" Target="../tags/tag33.xml"/></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13" Type="http://schemas.openxmlformats.org/officeDocument/2006/relationships/tags" Target="../tags/tag555.xml"/><Relationship Id="rId3" Type="http://schemas.openxmlformats.org/officeDocument/2006/relationships/slideLayout" Target="../slideLayouts/slideLayout139.xml"/><Relationship Id="rId7" Type="http://schemas.openxmlformats.org/officeDocument/2006/relationships/slideLayout" Target="../slideLayouts/slideLayout143.xml"/><Relationship Id="rId12" Type="http://schemas.openxmlformats.org/officeDocument/2006/relationships/tags" Target="../tags/tag554.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slideLayout" Target="../slideLayouts/slideLayout142.xml"/><Relationship Id="rId11" Type="http://schemas.openxmlformats.org/officeDocument/2006/relationships/tags" Target="../tags/tag553.xml"/><Relationship Id="rId5" Type="http://schemas.openxmlformats.org/officeDocument/2006/relationships/slideLayout" Target="../slideLayouts/slideLayout141.xml"/><Relationship Id="rId15" Type="http://schemas.openxmlformats.org/officeDocument/2006/relationships/image" Target="../media/image2.GIF"/><Relationship Id="rId10" Type="http://schemas.openxmlformats.org/officeDocument/2006/relationships/tags" Target="../tags/tag552.xml"/><Relationship Id="rId4" Type="http://schemas.openxmlformats.org/officeDocument/2006/relationships/slideLayout" Target="../slideLayouts/slideLayout140.xml"/><Relationship Id="rId9" Type="http://schemas.openxmlformats.org/officeDocument/2006/relationships/tags" Target="../tags/tag551.xml"/><Relationship Id="rId14" Type="http://schemas.openxmlformats.org/officeDocument/2006/relationships/image" Target="../media/image1.jpeg"/></Relationships>
</file>

<file path=ppt/slideMasters/_rels/slideMaster21.xml.rels><?xml version="1.0" encoding="UTF-8" standalone="yes"?>
<Relationships xmlns="http://schemas.openxmlformats.org/package/2006/relationships"><Relationship Id="rId8" Type="http://schemas.openxmlformats.org/officeDocument/2006/relationships/theme" Target="../theme/theme21.xml"/><Relationship Id="rId13" Type="http://schemas.openxmlformats.org/officeDocument/2006/relationships/tags" Target="../tags/tag583.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ags" Target="../tags/tag582.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tags" Target="../tags/tag581.xml"/><Relationship Id="rId5" Type="http://schemas.openxmlformats.org/officeDocument/2006/relationships/slideLayout" Target="../slideLayouts/slideLayout148.xml"/><Relationship Id="rId15" Type="http://schemas.openxmlformats.org/officeDocument/2006/relationships/image" Target="../media/image2.GIF"/><Relationship Id="rId10" Type="http://schemas.openxmlformats.org/officeDocument/2006/relationships/tags" Target="../tags/tag580.xml"/><Relationship Id="rId4" Type="http://schemas.openxmlformats.org/officeDocument/2006/relationships/slideLayout" Target="../slideLayouts/slideLayout147.xml"/><Relationship Id="rId9" Type="http://schemas.openxmlformats.org/officeDocument/2006/relationships/tags" Target="../tags/tag579.xml"/><Relationship Id="rId14" Type="http://schemas.openxmlformats.org/officeDocument/2006/relationships/image" Target="../media/image1.jpe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tags" Target="../tags/tag610.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tags" Target="../tags/tag609.xml"/><Relationship Id="rId2" Type="http://schemas.openxmlformats.org/officeDocument/2006/relationships/slideLayout" Target="../slideLayouts/slideLayout152.xml"/><Relationship Id="rId16" Type="http://schemas.openxmlformats.org/officeDocument/2006/relationships/image" Target="../media/image2.GIF"/><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tags" Target="../tags/tag608.xml"/><Relationship Id="rId5" Type="http://schemas.openxmlformats.org/officeDocument/2006/relationships/slideLayout" Target="../slideLayouts/slideLayout155.xml"/><Relationship Id="rId15" Type="http://schemas.openxmlformats.org/officeDocument/2006/relationships/image" Target="../media/image1.jpeg"/><Relationship Id="rId10" Type="http://schemas.openxmlformats.org/officeDocument/2006/relationships/tags" Target="../tags/tag607.xml"/><Relationship Id="rId4" Type="http://schemas.openxmlformats.org/officeDocument/2006/relationships/slideLayout" Target="../slideLayouts/slideLayout154.xml"/><Relationship Id="rId9" Type="http://schemas.openxmlformats.org/officeDocument/2006/relationships/theme" Target="../theme/theme22.xml"/><Relationship Id="rId14" Type="http://schemas.openxmlformats.org/officeDocument/2006/relationships/tags" Target="../tags/tag611.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tags" Target="../tags/tag644.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tags" Target="../tags/tag643.xml"/><Relationship Id="rId2" Type="http://schemas.openxmlformats.org/officeDocument/2006/relationships/slideLayout" Target="../slideLayouts/slideLayout160.xml"/><Relationship Id="rId16" Type="http://schemas.openxmlformats.org/officeDocument/2006/relationships/image" Target="../media/image2.GIF"/><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tags" Target="../tags/tag642.xml"/><Relationship Id="rId5" Type="http://schemas.openxmlformats.org/officeDocument/2006/relationships/slideLayout" Target="../slideLayouts/slideLayout163.xml"/><Relationship Id="rId15" Type="http://schemas.openxmlformats.org/officeDocument/2006/relationships/image" Target="../media/image1.jpeg"/><Relationship Id="rId10" Type="http://schemas.openxmlformats.org/officeDocument/2006/relationships/tags" Target="../tags/tag641.xml"/><Relationship Id="rId4" Type="http://schemas.openxmlformats.org/officeDocument/2006/relationships/slideLayout" Target="../slideLayouts/slideLayout162.xml"/><Relationship Id="rId9" Type="http://schemas.openxmlformats.org/officeDocument/2006/relationships/theme" Target="../theme/theme23.xml"/><Relationship Id="rId14" Type="http://schemas.openxmlformats.org/officeDocument/2006/relationships/tags" Target="../tags/tag645.xml"/></Relationships>
</file>

<file path=ppt/slideMasters/_rels/slideMaster24.xml.rels><?xml version="1.0" encoding="UTF-8" standalone="yes"?>
<Relationships xmlns="http://schemas.openxmlformats.org/package/2006/relationships"><Relationship Id="rId8" Type="http://schemas.openxmlformats.org/officeDocument/2006/relationships/theme" Target="../theme/theme24.xml"/><Relationship Id="rId13" Type="http://schemas.openxmlformats.org/officeDocument/2006/relationships/tags" Target="../tags/tag679.xml"/><Relationship Id="rId3" Type="http://schemas.openxmlformats.org/officeDocument/2006/relationships/slideLayout" Target="../slideLayouts/slideLayout169.xml"/><Relationship Id="rId7" Type="http://schemas.openxmlformats.org/officeDocument/2006/relationships/slideLayout" Target="../slideLayouts/slideLayout173.xml"/><Relationship Id="rId12" Type="http://schemas.openxmlformats.org/officeDocument/2006/relationships/tags" Target="../tags/tag678.xml"/><Relationship Id="rId2" Type="http://schemas.openxmlformats.org/officeDocument/2006/relationships/slideLayout" Target="../slideLayouts/slideLayout168.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tags" Target="../tags/tag677.xml"/><Relationship Id="rId5" Type="http://schemas.openxmlformats.org/officeDocument/2006/relationships/slideLayout" Target="../slideLayouts/slideLayout171.xml"/><Relationship Id="rId15" Type="http://schemas.openxmlformats.org/officeDocument/2006/relationships/image" Target="../media/image2.GIF"/><Relationship Id="rId10" Type="http://schemas.openxmlformats.org/officeDocument/2006/relationships/tags" Target="../tags/tag676.xml"/><Relationship Id="rId4" Type="http://schemas.openxmlformats.org/officeDocument/2006/relationships/slideLayout" Target="../slideLayouts/slideLayout170.xml"/><Relationship Id="rId9" Type="http://schemas.openxmlformats.org/officeDocument/2006/relationships/tags" Target="../tags/tag675.xml"/><Relationship Id="rId14" Type="http://schemas.openxmlformats.org/officeDocument/2006/relationships/image" Target="../media/image1.jpeg"/></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slideLayout" Target="../slideLayouts/slideLayout186.xml"/><Relationship Id="rId18" Type="http://schemas.openxmlformats.org/officeDocument/2006/relationships/tags" Target="../tags/tag706.xml"/><Relationship Id="rId3" Type="http://schemas.openxmlformats.org/officeDocument/2006/relationships/slideLayout" Target="../slideLayouts/slideLayout176.xml"/><Relationship Id="rId21" Type="http://schemas.openxmlformats.org/officeDocument/2006/relationships/tags" Target="../tags/tag709.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17" Type="http://schemas.openxmlformats.org/officeDocument/2006/relationships/tags" Target="../tags/tag705.xml"/><Relationship Id="rId2" Type="http://schemas.openxmlformats.org/officeDocument/2006/relationships/slideLayout" Target="../slideLayouts/slideLayout175.xml"/><Relationship Id="rId16" Type="http://schemas.openxmlformats.org/officeDocument/2006/relationships/tags" Target="../tags/tag704.xml"/><Relationship Id="rId20" Type="http://schemas.openxmlformats.org/officeDocument/2006/relationships/tags" Target="../tags/tag708.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5" Type="http://schemas.openxmlformats.org/officeDocument/2006/relationships/tags" Target="../tags/tag703.xml"/><Relationship Id="rId10" Type="http://schemas.openxmlformats.org/officeDocument/2006/relationships/slideLayout" Target="../slideLayouts/slideLayout183.xml"/><Relationship Id="rId19" Type="http://schemas.openxmlformats.org/officeDocument/2006/relationships/tags" Target="../tags/tag707.xml"/><Relationship Id="rId4" Type="http://schemas.openxmlformats.org/officeDocument/2006/relationships/slideLayout" Target="../slideLayouts/slideLayout177.xml"/><Relationship Id="rId9" Type="http://schemas.openxmlformats.org/officeDocument/2006/relationships/slideLayout" Target="../slideLayouts/slideLayout182.xml"/><Relationship Id="rId14" Type="http://schemas.openxmlformats.org/officeDocument/2006/relationships/theme" Target="../theme/theme25.xml"/><Relationship Id="rId22" Type="http://schemas.openxmlformats.org/officeDocument/2006/relationships/image" Target="../media/image3.jpeg"/></Relationships>
</file>

<file path=ppt/slideMasters/_rels/slideMaster26.xml.rels><?xml version="1.0" encoding="UTF-8" standalone="yes"?>
<Relationships xmlns="http://schemas.openxmlformats.org/package/2006/relationships"><Relationship Id="rId8" Type="http://schemas.openxmlformats.org/officeDocument/2006/relationships/theme" Target="../theme/theme26.xml"/><Relationship Id="rId13" Type="http://schemas.openxmlformats.org/officeDocument/2006/relationships/tags" Target="../tags/tag771.xml"/><Relationship Id="rId3" Type="http://schemas.openxmlformats.org/officeDocument/2006/relationships/slideLayout" Target="../slideLayouts/slideLayout189.xml"/><Relationship Id="rId7" Type="http://schemas.openxmlformats.org/officeDocument/2006/relationships/slideLayout" Target="../slideLayouts/slideLayout193.xml"/><Relationship Id="rId12" Type="http://schemas.openxmlformats.org/officeDocument/2006/relationships/tags" Target="../tags/tag770.xml"/><Relationship Id="rId2" Type="http://schemas.openxmlformats.org/officeDocument/2006/relationships/slideLayout" Target="../slideLayouts/slideLayout188.xml"/><Relationship Id="rId1" Type="http://schemas.openxmlformats.org/officeDocument/2006/relationships/slideLayout" Target="../slideLayouts/slideLayout187.xml"/><Relationship Id="rId6" Type="http://schemas.openxmlformats.org/officeDocument/2006/relationships/slideLayout" Target="../slideLayouts/slideLayout192.xml"/><Relationship Id="rId11" Type="http://schemas.openxmlformats.org/officeDocument/2006/relationships/tags" Target="../tags/tag769.xml"/><Relationship Id="rId5" Type="http://schemas.openxmlformats.org/officeDocument/2006/relationships/slideLayout" Target="../slideLayouts/slideLayout191.xml"/><Relationship Id="rId15" Type="http://schemas.openxmlformats.org/officeDocument/2006/relationships/image" Target="../media/image2.GIF"/><Relationship Id="rId10" Type="http://schemas.openxmlformats.org/officeDocument/2006/relationships/tags" Target="../tags/tag768.xml"/><Relationship Id="rId4" Type="http://schemas.openxmlformats.org/officeDocument/2006/relationships/slideLayout" Target="../slideLayouts/slideLayout190.xml"/><Relationship Id="rId9" Type="http://schemas.openxmlformats.org/officeDocument/2006/relationships/tags" Target="../tags/tag767.xml"/><Relationship Id="rId14" Type="http://schemas.openxmlformats.org/officeDocument/2006/relationships/image" Target="../media/image1.jpeg"/></Relationships>
</file>

<file path=ppt/slideMasters/_rels/slideMaster27.xml.rels><?xml version="1.0" encoding="UTF-8" standalone="yes"?>
<Relationships xmlns="http://schemas.openxmlformats.org/package/2006/relationships"><Relationship Id="rId8" Type="http://schemas.openxmlformats.org/officeDocument/2006/relationships/theme" Target="../theme/theme27.xml"/><Relationship Id="rId13" Type="http://schemas.openxmlformats.org/officeDocument/2006/relationships/tags" Target="../tags/tag799.xml"/><Relationship Id="rId3" Type="http://schemas.openxmlformats.org/officeDocument/2006/relationships/slideLayout" Target="../slideLayouts/slideLayout196.xml"/><Relationship Id="rId7" Type="http://schemas.openxmlformats.org/officeDocument/2006/relationships/slideLayout" Target="../slideLayouts/slideLayout200.xml"/><Relationship Id="rId12" Type="http://schemas.openxmlformats.org/officeDocument/2006/relationships/tags" Target="../tags/tag798.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tags" Target="../tags/tag797.xml"/><Relationship Id="rId5" Type="http://schemas.openxmlformats.org/officeDocument/2006/relationships/slideLayout" Target="../slideLayouts/slideLayout198.xml"/><Relationship Id="rId15" Type="http://schemas.openxmlformats.org/officeDocument/2006/relationships/image" Target="../media/image2.GIF"/><Relationship Id="rId10" Type="http://schemas.openxmlformats.org/officeDocument/2006/relationships/tags" Target="../tags/tag796.xml"/><Relationship Id="rId4" Type="http://schemas.openxmlformats.org/officeDocument/2006/relationships/slideLayout" Target="../slideLayouts/slideLayout197.xml"/><Relationship Id="rId9" Type="http://schemas.openxmlformats.org/officeDocument/2006/relationships/tags" Target="../tags/tag795.xml"/><Relationship Id="rId14" Type="http://schemas.openxmlformats.org/officeDocument/2006/relationships/image" Target="../media/image1.jpeg"/></Relationships>
</file>

<file path=ppt/slideMasters/_rels/slideMaster28.xml.rels><?xml version="1.0" encoding="UTF-8" standalone="yes"?>
<Relationships xmlns="http://schemas.openxmlformats.org/package/2006/relationships"><Relationship Id="rId8" Type="http://schemas.openxmlformats.org/officeDocument/2006/relationships/theme" Target="../theme/theme28.xml"/><Relationship Id="rId13" Type="http://schemas.openxmlformats.org/officeDocument/2006/relationships/tags" Target="../tags/tag827.xml"/><Relationship Id="rId3" Type="http://schemas.openxmlformats.org/officeDocument/2006/relationships/slideLayout" Target="../slideLayouts/slideLayout203.xml"/><Relationship Id="rId7" Type="http://schemas.openxmlformats.org/officeDocument/2006/relationships/slideLayout" Target="../slideLayouts/slideLayout207.xml"/><Relationship Id="rId12" Type="http://schemas.openxmlformats.org/officeDocument/2006/relationships/tags" Target="../tags/tag826.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11" Type="http://schemas.openxmlformats.org/officeDocument/2006/relationships/tags" Target="../tags/tag825.xml"/><Relationship Id="rId5" Type="http://schemas.openxmlformats.org/officeDocument/2006/relationships/slideLayout" Target="../slideLayouts/slideLayout205.xml"/><Relationship Id="rId15" Type="http://schemas.openxmlformats.org/officeDocument/2006/relationships/image" Target="../media/image2.GIF"/><Relationship Id="rId10" Type="http://schemas.openxmlformats.org/officeDocument/2006/relationships/tags" Target="../tags/tag824.xml"/><Relationship Id="rId4" Type="http://schemas.openxmlformats.org/officeDocument/2006/relationships/slideLayout" Target="../slideLayouts/slideLayout204.xml"/><Relationship Id="rId9" Type="http://schemas.openxmlformats.org/officeDocument/2006/relationships/tags" Target="../tags/tag823.xml"/><Relationship Id="rId14" Type="http://schemas.openxmlformats.org/officeDocument/2006/relationships/image" Target="../media/image1.jpeg"/></Relationships>
</file>

<file path=ppt/slideMasters/_rels/slideMaster29.xml.rels><?xml version="1.0" encoding="UTF-8" standalone="yes"?>
<Relationships xmlns="http://schemas.openxmlformats.org/package/2006/relationships"><Relationship Id="rId8" Type="http://schemas.openxmlformats.org/officeDocument/2006/relationships/theme" Target="../theme/theme29.xml"/><Relationship Id="rId13" Type="http://schemas.openxmlformats.org/officeDocument/2006/relationships/tags" Target="../tags/tag855.xml"/><Relationship Id="rId3" Type="http://schemas.openxmlformats.org/officeDocument/2006/relationships/slideLayout" Target="../slideLayouts/slideLayout210.xml"/><Relationship Id="rId7" Type="http://schemas.openxmlformats.org/officeDocument/2006/relationships/slideLayout" Target="../slideLayouts/slideLayout214.xml"/><Relationship Id="rId12" Type="http://schemas.openxmlformats.org/officeDocument/2006/relationships/tags" Target="../tags/tag854.xml"/><Relationship Id="rId2" Type="http://schemas.openxmlformats.org/officeDocument/2006/relationships/slideLayout" Target="../slideLayouts/slideLayout209.xml"/><Relationship Id="rId1" Type="http://schemas.openxmlformats.org/officeDocument/2006/relationships/slideLayout" Target="../slideLayouts/slideLayout208.xml"/><Relationship Id="rId6" Type="http://schemas.openxmlformats.org/officeDocument/2006/relationships/slideLayout" Target="../slideLayouts/slideLayout213.xml"/><Relationship Id="rId11" Type="http://schemas.openxmlformats.org/officeDocument/2006/relationships/tags" Target="../tags/tag853.xml"/><Relationship Id="rId5" Type="http://schemas.openxmlformats.org/officeDocument/2006/relationships/slideLayout" Target="../slideLayouts/slideLayout212.xml"/><Relationship Id="rId15" Type="http://schemas.openxmlformats.org/officeDocument/2006/relationships/image" Target="../media/image2.GIF"/><Relationship Id="rId10" Type="http://schemas.openxmlformats.org/officeDocument/2006/relationships/tags" Target="../tags/tag852.xml"/><Relationship Id="rId4" Type="http://schemas.openxmlformats.org/officeDocument/2006/relationships/slideLayout" Target="../slideLayouts/slideLayout211.xml"/><Relationship Id="rId9" Type="http://schemas.openxmlformats.org/officeDocument/2006/relationships/tags" Target="../tags/tag85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7.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6.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5.xml"/><Relationship Id="rId5" Type="http://schemas.openxmlformats.org/officeDocument/2006/relationships/slideLayout" Target="../slideLayouts/slideLayout20.xml"/><Relationship Id="rId15" Type="http://schemas.openxmlformats.org/officeDocument/2006/relationships/image" Target="../media/image2.GIF"/><Relationship Id="rId10" Type="http://schemas.openxmlformats.org/officeDocument/2006/relationships/tags" Target="../tags/tag64.xml"/><Relationship Id="rId4" Type="http://schemas.openxmlformats.org/officeDocument/2006/relationships/slideLayout" Target="../slideLayouts/slideLayout19.xml"/><Relationship Id="rId9" Type="http://schemas.openxmlformats.org/officeDocument/2006/relationships/tags" Target="../tags/tag63.xml"/><Relationship Id="rId14" Type="http://schemas.openxmlformats.org/officeDocument/2006/relationships/image" Target="../media/image1.jpeg"/></Relationships>
</file>

<file path=ppt/slideMasters/_rels/slideMaster30.xml.rels><?xml version="1.0" encoding="UTF-8" standalone="yes"?>
<Relationships xmlns="http://schemas.openxmlformats.org/package/2006/relationships"><Relationship Id="rId8" Type="http://schemas.openxmlformats.org/officeDocument/2006/relationships/theme" Target="../theme/theme30.xml"/><Relationship Id="rId13" Type="http://schemas.openxmlformats.org/officeDocument/2006/relationships/tags" Target="../tags/tag883.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12" Type="http://schemas.openxmlformats.org/officeDocument/2006/relationships/tags" Target="../tags/tag882.xml"/><Relationship Id="rId2" Type="http://schemas.openxmlformats.org/officeDocument/2006/relationships/slideLayout" Target="../slideLayouts/slideLayout216.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tags" Target="../tags/tag881.xml"/><Relationship Id="rId5" Type="http://schemas.openxmlformats.org/officeDocument/2006/relationships/slideLayout" Target="../slideLayouts/slideLayout219.xml"/><Relationship Id="rId15" Type="http://schemas.openxmlformats.org/officeDocument/2006/relationships/image" Target="../media/image2.GIF"/><Relationship Id="rId10" Type="http://schemas.openxmlformats.org/officeDocument/2006/relationships/tags" Target="../tags/tag880.xml"/><Relationship Id="rId4" Type="http://schemas.openxmlformats.org/officeDocument/2006/relationships/slideLayout" Target="../slideLayouts/slideLayout218.xml"/><Relationship Id="rId9" Type="http://schemas.openxmlformats.org/officeDocument/2006/relationships/tags" Target="../tags/tag879.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3.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92.xml"/><Relationship Id="rId4" Type="http://schemas.openxmlformats.org/officeDocument/2006/relationships/slideLayout" Target="../slideLayouts/slideLayout26.xml"/><Relationship Id="rId9" Type="http://schemas.openxmlformats.org/officeDocument/2006/relationships/tags" Target="../tags/tag91.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2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21.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20.xml"/><Relationship Id="rId4" Type="http://schemas.openxmlformats.org/officeDocument/2006/relationships/slideLayout" Target="../slideLayouts/slideLayout33.xml"/><Relationship Id="rId9" Type="http://schemas.openxmlformats.org/officeDocument/2006/relationships/tags" Target="../tags/tag119.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51.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50.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9.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8.xml"/><Relationship Id="rId4" Type="http://schemas.openxmlformats.org/officeDocument/2006/relationships/slideLayout" Target="../slideLayouts/slideLayout40.xml"/><Relationship Id="rId9" Type="http://schemas.openxmlformats.org/officeDocument/2006/relationships/tags" Target="../tags/tag147.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9.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8.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7.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6.xml"/><Relationship Id="rId4" Type="http://schemas.openxmlformats.org/officeDocument/2006/relationships/slideLayout" Target="../slideLayouts/slideLayout47.xml"/><Relationship Id="rId9" Type="http://schemas.openxmlformats.org/officeDocument/2006/relationships/tags" Target="../tags/tag175.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7.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5.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204.xml"/><Relationship Id="rId4" Type="http://schemas.openxmlformats.org/officeDocument/2006/relationships/slideLayout" Target="../slideLayouts/slideLayout54.xml"/><Relationship Id="rId9" Type="http://schemas.openxmlformats.org/officeDocument/2006/relationships/tags" Target="../tags/tag20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3.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32.xml"/><Relationship Id="rId4" Type="http://schemas.openxmlformats.org/officeDocument/2006/relationships/slideLayout" Target="../slideLayouts/slideLayout61.xml"/><Relationship Id="rId9" Type="http://schemas.openxmlformats.org/officeDocument/2006/relationships/tags" Target="../tags/tag23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rgbClr val="F5F4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12210" y="3417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pic>
        <p:nvPicPr>
          <p:cNvPr id="7" name="图片 6"/>
          <p:cNvPicPr>
            <a:picLocks noChangeAspect="1"/>
          </p:cNvPicPr>
          <p:nvPr userDrawn="1">
            <p:custDataLst>
              <p:tags r:id="rId21"/>
            </p:custDataLst>
          </p:nvPr>
        </p:nvPicPr>
        <p:blipFill rotWithShape="1">
          <a:blip r:embed="rId22">
            <a:clrChange>
              <a:clrFrom>
                <a:srgbClr val="FEFEFE"/>
              </a:clrFrom>
              <a:clrTo>
                <a:srgbClr val="FEFEFE">
                  <a:alpha val="0"/>
                </a:srgbClr>
              </a:clrTo>
            </a:clrChange>
          </a:blip>
          <a:srcRect/>
          <a:stretch>
            <a:fillRect/>
          </a:stretch>
        </p:blipFill>
        <p:spPr>
          <a:xfrm>
            <a:off x="10478770" y="5346700"/>
            <a:ext cx="1713230" cy="1511300"/>
          </a:xfrm>
          <a:prstGeom prst="rect">
            <a:avLst/>
          </a:prstGeom>
        </p:spPr>
      </p:pic>
    </p:spTree>
    <p:custDataLst>
      <p:tags r:id="rId15"/>
    </p:custDataLst>
    <p:extLst>
      <p:ext uri="{BB962C8B-B14F-4D97-AF65-F5344CB8AC3E}">
        <p14:creationId xmlns:p14="http://schemas.microsoft.com/office/powerpoint/2010/main" val="980989962"/>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 id="2147483921" r:id="rId13"/>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Font typeface="Arial" panose="020B0604020202020204" pitchFamily="34" charset="0"/>
        <a:buNone/>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446773593"/>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648594425"/>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168516725"/>
      </p:ext>
    </p:extLst>
  </p:cSld>
  <p:clrMap bg1="lt1" tx1="dk1" bg2="lt2" tx2="dk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133634281"/>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 id="214748395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2023/8/11</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45040735"/>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90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7.xml"/><Relationship Id="rId1" Type="http://schemas.openxmlformats.org/officeDocument/2006/relationships/tags" Target="../tags/tag92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8.xml"/><Relationship Id="rId1" Type="http://schemas.openxmlformats.org/officeDocument/2006/relationships/tags" Target="../tags/tag92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1.xml"/><Relationship Id="rId1" Type="http://schemas.openxmlformats.org/officeDocument/2006/relationships/tags" Target="../tags/tag93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1.xml"/><Relationship Id="rId1" Type="http://schemas.openxmlformats.org/officeDocument/2006/relationships/tags" Target="../tags/tag93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93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93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93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14.xml"/><Relationship Id="rId1" Type="http://schemas.openxmlformats.org/officeDocument/2006/relationships/tags" Target="../tags/tag93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93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58.xml"/><Relationship Id="rId1" Type="http://schemas.openxmlformats.org/officeDocument/2006/relationships/tags" Target="../tags/tag93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908.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66.xml"/><Relationship Id="rId1" Type="http://schemas.openxmlformats.org/officeDocument/2006/relationships/tags" Target="../tags/tag93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16.xml"/><Relationship Id="rId1" Type="http://schemas.openxmlformats.org/officeDocument/2006/relationships/tags" Target="../tags/tag93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4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4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4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4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94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09.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94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94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94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94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94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95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95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95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95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954.xml"/></Relationships>
</file>

<file path=ppt/slides/_rels/slide4.xml.rels><?xml version="1.0" encoding="UTF-8" standalone="yes"?>
<Relationships xmlns="http://schemas.openxmlformats.org/package/2006/relationships"><Relationship Id="rId8" Type="http://schemas.openxmlformats.org/officeDocument/2006/relationships/tags" Target="../tags/tag917.xml"/><Relationship Id="rId13" Type="http://schemas.openxmlformats.org/officeDocument/2006/relationships/tags" Target="../tags/tag922.xml"/><Relationship Id="rId3" Type="http://schemas.openxmlformats.org/officeDocument/2006/relationships/tags" Target="../tags/tag912.xml"/><Relationship Id="rId7" Type="http://schemas.openxmlformats.org/officeDocument/2006/relationships/tags" Target="../tags/tag916.xml"/><Relationship Id="rId12" Type="http://schemas.openxmlformats.org/officeDocument/2006/relationships/tags" Target="../tags/tag921.xml"/><Relationship Id="rId2" Type="http://schemas.openxmlformats.org/officeDocument/2006/relationships/tags" Target="../tags/tag911.xml"/><Relationship Id="rId1" Type="http://schemas.openxmlformats.org/officeDocument/2006/relationships/tags" Target="../tags/tag910.xml"/><Relationship Id="rId6" Type="http://schemas.openxmlformats.org/officeDocument/2006/relationships/tags" Target="../tags/tag915.xml"/><Relationship Id="rId11" Type="http://schemas.openxmlformats.org/officeDocument/2006/relationships/tags" Target="../tags/tag920.xml"/><Relationship Id="rId5" Type="http://schemas.openxmlformats.org/officeDocument/2006/relationships/tags" Target="../tags/tag914.xml"/><Relationship Id="rId15" Type="http://schemas.openxmlformats.org/officeDocument/2006/relationships/notesSlide" Target="../notesSlides/notesSlide2.xml"/><Relationship Id="rId10" Type="http://schemas.openxmlformats.org/officeDocument/2006/relationships/tags" Target="../tags/tag919.xml"/><Relationship Id="rId4" Type="http://schemas.openxmlformats.org/officeDocument/2006/relationships/tags" Target="../tags/tag913.xml"/><Relationship Id="rId9" Type="http://schemas.openxmlformats.org/officeDocument/2006/relationships/tags" Target="../tags/tag918.xml"/><Relationship Id="rId14" Type="http://schemas.openxmlformats.org/officeDocument/2006/relationships/slideLayout" Target="../slideLayouts/slideLayout18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95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95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95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95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95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68.xml"/><Relationship Id="rId1" Type="http://schemas.openxmlformats.org/officeDocument/2006/relationships/tags" Target="../tags/tag96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5.xml"/><Relationship Id="rId1" Type="http://schemas.openxmlformats.org/officeDocument/2006/relationships/tags" Target="../tags/tag96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5.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02.xml"/><Relationship Id="rId1" Type="http://schemas.openxmlformats.org/officeDocument/2006/relationships/tags" Target="../tags/tag96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923.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2.xml"/><Relationship Id="rId1" Type="http://schemas.openxmlformats.org/officeDocument/2006/relationships/tags" Target="../tags/tag96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0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9.xml"/><Relationship Id="rId1" Type="http://schemas.openxmlformats.org/officeDocument/2006/relationships/tags" Target="../tags/tag96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2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8.xml"/><Relationship Id="rId1" Type="http://schemas.openxmlformats.org/officeDocument/2006/relationships/tags" Target="../tags/tag92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ja-JP" sz="3200">
                <a:solidFill>
                  <a:schemeClr val="accent3">
                    <a:lumMod val="50000"/>
                  </a:schemeClr>
                </a:solidFill>
                <a:sym typeface="+mn-ea"/>
              </a:rPr>
              <a:t>国木田独歩</a:t>
            </a: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少年の悲哀</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9775" y="2037080"/>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第五課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p>
        </p:txBody>
      </p:sp>
      <p:sp>
        <p:nvSpPr>
          <p:cNvPr id="3" name="内容占位符 2"/>
          <p:cNvSpPr>
            <a:spLocks noGrp="1"/>
          </p:cNvSpPr>
          <p:nvPr>
            <p:ph idx="1"/>
          </p:nvPr>
        </p:nvSpPr>
        <p:spPr>
          <a:xfrm>
            <a:off x="382905" y="1371601"/>
            <a:ext cx="11273790" cy="5709920"/>
          </a:xfrm>
        </p:spPr>
        <p:txBody>
          <a:bodyPr>
            <a:normAutofit/>
          </a:bodyPr>
          <a:lstStyle/>
          <a:p>
            <a:pPr marL="0">
              <a:lnSpc>
                <a:spcPts val="3000"/>
              </a:lnSpc>
              <a:spcBef>
                <a:spcPts val="0"/>
              </a:spcBef>
              <a:buNone/>
            </a:pPr>
            <a:r>
              <a:rPr lang="ja-JP" altLang="en-US" sz="2400" b="1" dirty="0" smtClean="0">
                <a:sym typeface="+mn-ea"/>
              </a:rPr>
              <a:t>さやか：</a:t>
            </a:r>
            <a:r>
              <a:rPr lang="en-US" altLang="ja-JP" sz="2400" b="1" dirty="0" smtClean="0">
                <a:sym typeface="+mn-ea"/>
              </a:rPr>
              <a:t>[1] 【</a:t>
            </a:r>
            <a:r>
              <a:rPr lang="ja-JP" altLang="en-US" sz="2400" b="1" dirty="0" smtClean="0">
                <a:sym typeface="+mn-ea"/>
              </a:rPr>
              <a:t>明か・清か</a:t>
            </a:r>
            <a:r>
              <a:rPr lang="en-US" altLang="ja-JP" sz="2400" b="1" dirty="0" smtClean="0">
                <a:sym typeface="+mn-ea"/>
              </a:rPr>
              <a:t>】 </a:t>
            </a:r>
          </a:p>
          <a:p>
            <a:pPr marL="0">
              <a:lnSpc>
                <a:spcPts val="3000"/>
              </a:lnSpc>
              <a:spcBef>
                <a:spcPts val="0"/>
              </a:spcBef>
              <a:buNone/>
            </a:pPr>
            <a:r>
              <a:rPr lang="ja-JP" altLang="en-US" sz="2400" b="1" dirty="0" smtClean="0">
                <a:sym typeface="+mn-ea"/>
              </a:rPr>
              <a:t>（１）はっきりしているさま。明るいさま。</a:t>
            </a:r>
          </a:p>
          <a:p>
            <a:pPr marL="0">
              <a:lnSpc>
                <a:spcPts val="3000"/>
              </a:lnSpc>
              <a:spcBef>
                <a:spcPts val="0"/>
              </a:spcBef>
              <a:buNone/>
            </a:pPr>
            <a:r>
              <a:rPr lang="ja-JP" altLang="en-US" sz="2400" b="1" dirty="0" smtClean="0">
                <a:sym typeface="+mn-ea"/>
              </a:rPr>
              <a:t>　　　「月は</a:t>
            </a:r>
            <a:r>
              <a:rPr lang="en-US" altLang="ja-JP" sz="2400" b="1" dirty="0" smtClean="0">
                <a:sym typeface="+mn-ea"/>
              </a:rPr>
              <a:t>―</a:t>
            </a:r>
            <a:r>
              <a:rPr lang="ja-JP" altLang="en-US" sz="2400" b="1" dirty="0" smtClean="0">
                <a:sym typeface="+mn-ea"/>
              </a:rPr>
              <a:t>に照り</a:t>
            </a:r>
            <a:r>
              <a:rPr lang="en-US" altLang="ja-JP" sz="2400" b="1" dirty="0" smtClean="0">
                <a:sym typeface="+mn-ea"/>
              </a:rPr>
              <a:t>/</a:t>
            </a:r>
            <a:r>
              <a:rPr lang="ja-JP" altLang="en-US" sz="2400" b="1" dirty="0" smtClean="0">
                <a:sym typeface="+mn-ea"/>
              </a:rPr>
              <a:t>武蔵野（独歩）」 </a:t>
            </a:r>
          </a:p>
          <a:p>
            <a:pPr marL="0">
              <a:lnSpc>
                <a:spcPts val="3000"/>
              </a:lnSpc>
              <a:spcBef>
                <a:spcPts val="0"/>
              </a:spcBef>
              <a:buNone/>
            </a:pPr>
            <a:r>
              <a:rPr lang="ja-JP" altLang="en-US" sz="2400" b="1" dirty="0" smtClean="0">
                <a:sym typeface="+mn-ea"/>
              </a:rPr>
              <a:t>（２）音の高く澄んださま。さえて聞こえるさま。</a:t>
            </a:r>
          </a:p>
          <a:p>
            <a:pPr marL="0">
              <a:lnSpc>
                <a:spcPts val="3000"/>
              </a:lnSpc>
              <a:spcBef>
                <a:spcPts val="0"/>
              </a:spcBef>
              <a:buNone/>
            </a:pPr>
            <a:r>
              <a:rPr lang="ja-JP" altLang="en-US" sz="2400" b="1" dirty="0" smtClean="0">
                <a:sym typeface="+mn-ea"/>
              </a:rPr>
              <a:t>　　　「</a:t>
            </a:r>
            <a:r>
              <a:rPr lang="en-US" altLang="ja-JP" sz="2400" b="1" dirty="0" smtClean="0">
                <a:sym typeface="+mn-ea"/>
              </a:rPr>
              <a:t>―</a:t>
            </a:r>
            <a:r>
              <a:rPr lang="ja-JP" altLang="en-US" sz="2400" b="1" dirty="0" smtClean="0">
                <a:sym typeface="+mn-ea"/>
              </a:rPr>
              <a:t>な笛の音」</a:t>
            </a:r>
            <a:endParaRPr lang="en-US" altLang="ja-JP" sz="2400" b="1" dirty="0" smtClean="0"/>
          </a:p>
          <a:p>
            <a:pPr marL="0">
              <a:lnSpc>
                <a:spcPts val="3000"/>
              </a:lnSpc>
              <a:spcBef>
                <a:spcPts val="0"/>
              </a:spcBef>
              <a:buNone/>
            </a:pPr>
            <a:r>
              <a:rPr lang="ja-JP" altLang="en-US" sz="2400" b="1" dirty="0" smtClean="0">
                <a:sym typeface="+mn-ea"/>
              </a:rPr>
              <a:t>もなか：</a:t>
            </a:r>
            <a:r>
              <a:rPr lang="en-US" altLang="ja-JP" sz="2400" b="1" dirty="0" smtClean="0">
                <a:sym typeface="+mn-ea"/>
              </a:rPr>
              <a:t>[1] 【</a:t>
            </a:r>
            <a:r>
              <a:rPr lang="ja-JP" altLang="en-US" sz="2400" b="1" dirty="0" smtClean="0">
                <a:sym typeface="+mn-ea"/>
              </a:rPr>
              <a:t>最中</a:t>
            </a:r>
            <a:r>
              <a:rPr lang="en-US" altLang="ja-JP" sz="2400" b="1" dirty="0" smtClean="0">
                <a:sym typeface="+mn-ea"/>
              </a:rPr>
              <a:t>】 </a:t>
            </a:r>
          </a:p>
          <a:p>
            <a:pPr marL="0">
              <a:lnSpc>
                <a:spcPts val="3000"/>
              </a:lnSpc>
              <a:spcBef>
                <a:spcPts val="0"/>
              </a:spcBef>
              <a:buNone/>
            </a:pPr>
            <a:r>
              <a:rPr lang="ja-JP" altLang="en-US" sz="2400" b="1" dirty="0" smtClean="0">
                <a:sym typeface="+mn-ea"/>
              </a:rPr>
              <a:t>（１）まっさかり。さいちゅう。</a:t>
            </a:r>
          </a:p>
          <a:p>
            <a:pPr marL="0">
              <a:lnSpc>
                <a:spcPts val="3000"/>
              </a:lnSpc>
              <a:spcBef>
                <a:spcPts val="0"/>
              </a:spcBef>
              <a:buNone/>
            </a:pPr>
            <a:r>
              <a:rPr lang="ja-JP" altLang="en-US" sz="2400" b="1" dirty="0" smtClean="0">
                <a:sym typeface="+mn-ea"/>
              </a:rPr>
              <a:t>　　「秋のもなか」</a:t>
            </a:r>
          </a:p>
          <a:p>
            <a:pPr marL="0">
              <a:lnSpc>
                <a:spcPts val="3000"/>
              </a:lnSpc>
              <a:spcBef>
                <a:spcPts val="0"/>
              </a:spcBef>
              <a:buNone/>
            </a:pPr>
            <a:r>
              <a:rPr lang="ja-JP" altLang="en-US" sz="2400" b="1" dirty="0" smtClean="0">
                <a:sym typeface="+mn-ea"/>
              </a:rPr>
              <a:t>（２）まんなか。中央。</a:t>
            </a:r>
          </a:p>
          <a:p>
            <a:pPr marL="0">
              <a:lnSpc>
                <a:spcPts val="3000"/>
              </a:lnSpc>
              <a:spcBef>
                <a:spcPts val="0"/>
              </a:spcBef>
              <a:buNone/>
            </a:pPr>
            <a:r>
              <a:rPr lang="ja-JP" altLang="en-US" sz="2400" b="1" dirty="0" smtClean="0">
                <a:sym typeface="+mn-ea"/>
              </a:rPr>
              <a:t>　　「御堂の御前の</a:t>
            </a:r>
            <a:r>
              <a:rPr lang="en-US" altLang="ja-JP" sz="2400" b="1" dirty="0" smtClean="0">
                <a:sym typeface="+mn-ea"/>
              </a:rPr>
              <a:t>―</a:t>
            </a:r>
            <a:r>
              <a:rPr lang="ja-JP" altLang="en-US" sz="2400" b="1" dirty="0" smtClean="0">
                <a:sym typeface="+mn-ea"/>
              </a:rPr>
              <a:t>に舞台結はせて</a:t>
            </a:r>
            <a:r>
              <a:rPr lang="en-US" altLang="ja-JP" sz="2400" b="1" dirty="0" smtClean="0">
                <a:sym typeface="+mn-ea"/>
              </a:rPr>
              <a:t>/</a:t>
            </a:r>
            <a:r>
              <a:rPr lang="ja-JP" altLang="en-US" sz="2400" b="1" dirty="0" smtClean="0">
                <a:sym typeface="+mn-ea"/>
              </a:rPr>
              <a:t>栄花（音楽）」</a:t>
            </a:r>
            <a:endParaRPr lang="en-US" altLang="ja-JP" sz="2400" b="1" dirty="0" smtClean="0"/>
          </a:p>
          <a:p>
            <a:pPr marL="0">
              <a:lnSpc>
                <a:spcPts val="3000"/>
              </a:lnSpc>
              <a:spcBef>
                <a:spcPts val="0"/>
              </a:spcBef>
              <a:buNone/>
            </a:pPr>
            <a:endParaRPr lang="en-US" altLang="ja-JP" sz="2400" b="1" dirty="0" smtClean="0"/>
          </a:p>
          <a:p>
            <a:pPr marL="0" indent="0" latinLnBrk="1">
              <a:buNone/>
            </a:pPr>
            <a:endParaRPr lang="zh-CN" altLang="en-US" sz="11200"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p>
        </p:txBody>
      </p:sp>
      <p:sp>
        <p:nvSpPr>
          <p:cNvPr id="3" name="内容占位符 2"/>
          <p:cNvSpPr>
            <a:spLocks noGrp="1"/>
          </p:cNvSpPr>
          <p:nvPr>
            <p:ph idx="1"/>
          </p:nvPr>
        </p:nvSpPr>
        <p:spPr/>
        <p:txBody>
          <a:bodyPr>
            <a:normAutofit/>
          </a:bodyPr>
          <a:lstStyle/>
          <a:p>
            <a:pPr marL="0">
              <a:lnSpc>
                <a:spcPts val="3000"/>
              </a:lnSpc>
              <a:spcBef>
                <a:spcPts val="0"/>
              </a:spcBef>
              <a:buNone/>
            </a:pPr>
            <a:r>
              <a:rPr lang="ja-JP" altLang="en-US" b="1" dirty="0" smtClean="0">
                <a:sym typeface="+mn-ea"/>
              </a:rPr>
              <a:t>みなぎらす：</a:t>
            </a:r>
            <a:r>
              <a:rPr lang="en-US" altLang="ja-JP" b="1" dirty="0" smtClean="0">
                <a:sym typeface="+mn-ea"/>
              </a:rPr>
              <a:t>【</a:t>
            </a:r>
            <a:r>
              <a:rPr lang="ja-JP" altLang="en-US" b="1" dirty="0" smtClean="0">
                <a:sym typeface="+mn-ea"/>
              </a:rPr>
              <a:t>漲らす</a:t>
            </a:r>
            <a:r>
              <a:rPr lang="en-US" altLang="ja-JP" b="1" dirty="0" smtClean="0">
                <a:sym typeface="+mn-ea"/>
              </a:rPr>
              <a:t>】 </a:t>
            </a:r>
          </a:p>
          <a:p>
            <a:pPr marL="0">
              <a:lnSpc>
                <a:spcPts val="3000"/>
              </a:lnSpc>
              <a:spcBef>
                <a:spcPts val="0"/>
              </a:spcBef>
              <a:buNone/>
            </a:pPr>
            <a:r>
              <a:rPr lang="ja-JP" altLang="en-US" b="1" dirty="0" smtClean="0">
                <a:sym typeface="+mn-ea"/>
              </a:rPr>
              <a:t>みなぎるようにする。あふれさせる。</a:t>
            </a:r>
          </a:p>
          <a:p>
            <a:pPr marL="0">
              <a:lnSpc>
                <a:spcPts val="3000"/>
              </a:lnSpc>
              <a:spcBef>
                <a:spcPts val="0"/>
              </a:spcBef>
              <a:buNone/>
            </a:pPr>
            <a:r>
              <a:rPr lang="ja-JP" altLang="en-US" b="1" dirty="0" smtClean="0">
                <a:sym typeface="+mn-ea"/>
              </a:rPr>
              <a:t>「全身に闘志を</a:t>
            </a:r>
            <a:r>
              <a:rPr lang="en-US" altLang="ja-JP" b="1" dirty="0" smtClean="0">
                <a:sym typeface="+mn-ea"/>
              </a:rPr>
              <a:t>―</a:t>
            </a:r>
            <a:r>
              <a:rPr lang="ja-JP" altLang="en-US" b="1" dirty="0" smtClean="0">
                <a:sym typeface="+mn-ea"/>
              </a:rPr>
              <a:t>・す」</a:t>
            </a:r>
            <a:endParaRPr lang="en-US" altLang="ja-JP" b="1" dirty="0" smtClean="0"/>
          </a:p>
          <a:p>
            <a:pPr marL="0">
              <a:lnSpc>
                <a:spcPts val="3000"/>
              </a:lnSpc>
              <a:spcBef>
                <a:spcPts val="0"/>
              </a:spcBef>
              <a:buNone/>
            </a:pPr>
            <a:r>
              <a:rPr lang="ja-JP" altLang="en-US" b="1" dirty="0" smtClean="0">
                <a:sym typeface="+mn-ea"/>
              </a:rPr>
              <a:t>ごとし：</a:t>
            </a:r>
          </a:p>
          <a:p>
            <a:pPr marL="0">
              <a:lnSpc>
                <a:spcPts val="3000"/>
              </a:lnSpc>
              <a:spcBef>
                <a:spcPts val="0"/>
              </a:spcBef>
              <a:buNone/>
            </a:pPr>
            <a:r>
              <a:rPr lang="ja-JP" altLang="en-US" b="1" dirty="0" smtClean="0">
                <a:sym typeface="+mn-ea"/>
              </a:rPr>
              <a:t>「の」「が」の後ろについて、「ような、ように」の意味。</a:t>
            </a:r>
            <a:endParaRPr lang="en-US" altLang="ja-JP" b="1" dirty="0" smtClean="0"/>
          </a:p>
          <a:p>
            <a:pPr marL="0">
              <a:lnSpc>
                <a:spcPts val="3000"/>
              </a:lnSpc>
              <a:spcBef>
                <a:spcPts val="0"/>
              </a:spcBef>
              <a:buNone/>
            </a:pPr>
            <a:r>
              <a:rPr lang="ja-JP" altLang="en-US" b="1" dirty="0" smtClean="0">
                <a:sym typeface="+mn-ea"/>
              </a:rPr>
              <a:t>ゆる：「揺れる」の文語形</a:t>
            </a:r>
            <a:endParaRPr lang="en-US" altLang="ja-JP" b="1" dirty="0" smtClean="0"/>
          </a:p>
          <a:p>
            <a:pPr marL="0">
              <a:lnSpc>
                <a:spcPts val="3000"/>
              </a:lnSpc>
              <a:spcBef>
                <a:spcPts val="0"/>
              </a:spcBef>
              <a:buNone/>
            </a:pPr>
            <a:r>
              <a:rPr lang="ja-JP" altLang="en-US" b="1" dirty="0" smtClean="0">
                <a:sym typeface="+mn-ea"/>
              </a:rPr>
              <a:t>そよ： （副） 静かに風などの吹くさま。</a:t>
            </a:r>
            <a:endParaRPr lang="en-US" altLang="ja-JP" b="1" dirty="0" smtClean="0"/>
          </a:p>
          <a:p>
            <a:pPr marL="0">
              <a:spcBef>
                <a:spcPts val="0"/>
              </a:spcBef>
              <a:buNone/>
            </a:pPr>
            <a:endParaRPr lang="zh-CN" altLang="en-US" b="1"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noAutofit/>
          </a:bodyPr>
          <a:lstStyle/>
          <a:p>
            <a:pPr>
              <a:lnSpc>
                <a:spcPct val="150000"/>
              </a:lnSpc>
            </a:pPr>
            <a:r>
              <a:rPr lang="ja-JP" altLang="en-US" sz="2700" b="1" dirty="0" smtClean="0">
                <a:sym typeface="+mn-ea"/>
              </a:rPr>
              <a:t>ひらり ：</a:t>
            </a:r>
            <a:r>
              <a:rPr lang="en-US" altLang="ja-JP" sz="2700" b="1" dirty="0" smtClean="0">
                <a:sym typeface="+mn-ea"/>
              </a:rPr>
              <a:t>[2][3] </a:t>
            </a:r>
            <a:r>
              <a:rPr lang="ja-JP" altLang="en-US" sz="2700" b="1" dirty="0" smtClean="0">
                <a:sym typeface="+mn-ea"/>
              </a:rPr>
              <a:t>（副） （多く「と」を伴って）身軽に体をひるがえすさま。「</a:t>
            </a:r>
            <a:r>
              <a:rPr lang="en-US" altLang="ja-JP" sz="2700" b="1" dirty="0" smtClean="0">
                <a:sym typeface="+mn-ea"/>
              </a:rPr>
              <a:t>―</a:t>
            </a:r>
            <a:r>
              <a:rPr lang="ja-JP" altLang="en-US" sz="2700" b="1" dirty="0" smtClean="0">
                <a:sym typeface="+mn-ea"/>
              </a:rPr>
              <a:t>と体をかわす」。</a:t>
            </a:r>
          </a:p>
          <a:p>
            <a:pPr>
              <a:lnSpc>
                <a:spcPct val="150000"/>
              </a:lnSpc>
            </a:pPr>
            <a:r>
              <a:rPr lang="ja-JP" altLang="en-US" sz="2700" b="1" dirty="0" smtClean="0">
                <a:sym typeface="+mn-ea"/>
              </a:rPr>
              <a:t>いつしか ：</a:t>
            </a:r>
            <a:r>
              <a:rPr lang="en-US" altLang="ja-JP" sz="2700" b="1" dirty="0" smtClean="0">
                <a:sym typeface="+mn-ea"/>
              </a:rPr>
              <a:t>[1] </a:t>
            </a:r>
            <a:r>
              <a:rPr lang="ja-JP" altLang="en-US" sz="2700" b="1" dirty="0" smtClean="0">
                <a:sym typeface="+mn-ea"/>
              </a:rPr>
              <a:t>（副） </a:t>
            </a:r>
            <a:r>
              <a:rPr lang="en-US" altLang="ja-JP" sz="2700" b="1" dirty="0" smtClean="0">
                <a:sym typeface="+mn-ea"/>
              </a:rPr>
              <a:t>〔</a:t>
            </a:r>
            <a:r>
              <a:rPr lang="ja-JP" altLang="en-US" sz="2700" b="1" dirty="0" smtClean="0">
                <a:sym typeface="+mn-ea"/>
              </a:rPr>
              <a:t>「いつか」を強めていった語。「し」は強めの助詞</a:t>
            </a:r>
            <a:r>
              <a:rPr lang="en-US" altLang="ja-JP" sz="2700" b="1" dirty="0" smtClean="0">
                <a:sym typeface="+mn-ea"/>
              </a:rPr>
              <a:t>〕 </a:t>
            </a:r>
            <a:endParaRPr lang="en-US" altLang="ja-JP" sz="2700" b="1" dirty="0" smtClean="0"/>
          </a:p>
          <a:p>
            <a:pPr marL="0" indent="0">
              <a:lnSpc>
                <a:spcPct val="150000"/>
              </a:lnSpc>
              <a:buNone/>
            </a:pPr>
            <a:r>
              <a:rPr lang="ja-JP" altLang="en-US" sz="2700" b="1" dirty="0" smtClean="0">
                <a:sym typeface="+mn-ea"/>
              </a:rPr>
              <a:t>　（１）いつの間にか。「夏も終わり</a:t>
            </a:r>
            <a:r>
              <a:rPr lang="en-US" altLang="ja-JP" sz="2700" b="1" dirty="0" smtClean="0">
                <a:sym typeface="+mn-ea"/>
              </a:rPr>
              <a:t>―</a:t>
            </a:r>
            <a:r>
              <a:rPr lang="ja-JP" altLang="en-US" sz="2700" b="1" dirty="0" smtClean="0">
                <a:sym typeface="+mn-ea"/>
              </a:rPr>
              <a:t>秋になった」 </a:t>
            </a:r>
            <a:endParaRPr lang="en-US" altLang="ja-JP" sz="2700" b="1" dirty="0" smtClean="0"/>
          </a:p>
          <a:p>
            <a:pPr marL="0" indent="0">
              <a:lnSpc>
                <a:spcPct val="150000"/>
              </a:lnSpc>
              <a:buNone/>
            </a:pPr>
            <a:r>
              <a:rPr lang="ja-JP" altLang="en-US" sz="2700" b="1" dirty="0" smtClean="0">
                <a:sym typeface="+mn-ea"/>
              </a:rPr>
              <a:t>　（２）いつになったら，と待ち望むさま。早く来るとよいなあという気持ちを表す。て。くぎり。</a:t>
            </a:r>
            <a:endParaRPr lang="zh-CN" altLang="en-US" sz="2700" b="1" dirty="0" smtClean="0"/>
          </a:p>
          <a:p>
            <a:endParaRPr lang="en-US" altLang="ja-JP" sz="2700" dirty="0" smtClean="0"/>
          </a:p>
          <a:p>
            <a:endParaRPr lang="en-US" altLang="ja-JP" sz="2700" dirty="0" smtClean="0"/>
          </a:p>
          <a:p>
            <a:endParaRPr lang="en-US" altLang="ja-JP" sz="1800" dirty="0" smtClean="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言葉の解釈</a:t>
            </a:r>
            <a:endParaRPr lang="zh-CN" altLang="en-US"/>
          </a:p>
        </p:txBody>
      </p:sp>
      <p:sp>
        <p:nvSpPr>
          <p:cNvPr id="3" name="内容占位符 2"/>
          <p:cNvSpPr>
            <a:spLocks noGrp="1"/>
          </p:cNvSpPr>
          <p:nvPr>
            <p:ph idx="1"/>
          </p:nvPr>
        </p:nvSpPr>
        <p:spPr/>
        <p:txBody>
          <a:bodyPr>
            <a:normAutofit fontScale="87500" lnSpcReduction="20000"/>
          </a:bodyPr>
          <a:lstStyle/>
          <a:p>
            <a:r>
              <a:rPr lang="ja-JP" altLang="en-US" b="1" dirty="0" smtClean="0">
                <a:solidFill>
                  <a:schemeClr val="tx1"/>
                </a:solidFill>
                <a:cs typeface="MS Mincho" panose="02020609040205080304" charset="-128"/>
                <a:sym typeface="+mn-ea"/>
              </a:rPr>
              <a:t>いざ：</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副</a:t>
            </a:r>
            <a:r>
              <a:rPr lang="en-US" altLang="ja-JP" b="1" dirty="0" smtClean="0">
                <a:solidFill>
                  <a:schemeClr val="tx1"/>
                </a:solidFill>
                <a:cs typeface="MS Mincho" panose="02020609040205080304" charset="-128"/>
                <a:sym typeface="+mn-ea"/>
              </a:rPr>
              <a:t>〕 </a:t>
            </a:r>
            <a:r>
              <a:rPr lang="ja-JP" altLang="en-US" b="1" dirty="0" smtClean="0">
                <a:solidFill>
                  <a:schemeClr val="tx1"/>
                </a:solidFill>
                <a:cs typeface="MS Mincho" panose="02020609040205080304" charset="-128"/>
                <a:sym typeface="+mn-ea"/>
              </a:rPr>
              <a:t>：</a:t>
            </a:r>
            <a:endParaRPr lang="en-US" altLang="ja-JP" b="1" dirty="0" smtClean="0">
              <a:solidFill>
                <a:schemeClr val="tx1"/>
              </a:solidFill>
              <a:cs typeface="MS Mincho" panose="02020609040205080304" charset="-128"/>
            </a:endParaRPr>
          </a:p>
          <a:p>
            <a:pPr>
              <a:buNone/>
            </a:pPr>
            <a:r>
              <a:rPr lang="ja-JP" altLang="en-US" b="1" dirty="0" smtClean="0">
                <a:solidFill>
                  <a:schemeClr val="tx1"/>
                </a:solidFill>
                <a:cs typeface="MS Mincho" panose="02020609040205080304" charset="-128"/>
                <a:sym typeface="+mn-ea"/>
              </a:rPr>
              <a:t>　１． 下に「知らず」の意の語を伴って用いる。さて</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わからない</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。どうだか</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知らない</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。→いさや・いさ知らず。</a:t>
            </a:r>
            <a:endParaRPr lang="en-US" altLang="ja-JP" b="1" dirty="0" smtClean="0">
              <a:solidFill>
                <a:schemeClr val="tx1"/>
              </a:solidFill>
              <a:cs typeface="MS Mincho" panose="02020609040205080304" charset="-128"/>
            </a:endParaRPr>
          </a:p>
          <a:p>
            <a:pPr>
              <a:buNone/>
            </a:pPr>
            <a:r>
              <a:rPr lang="ja-JP" altLang="en-US" b="1" dirty="0" smtClean="0">
                <a:solidFill>
                  <a:schemeClr val="tx1"/>
                </a:solidFill>
                <a:cs typeface="MS Mincho" panose="02020609040205080304" charset="-128"/>
                <a:sym typeface="+mn-ea"/>
              </a:rPr>
              <a:t>　２． 下に否定的な表現を伴って用いる。どうも</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できない</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。とても</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しがたい</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。どうせ</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したところで</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a:t>
            </a:r>
            <a:endParaRPr lang="en-US" altLang="ja-JP" b="1" dirty="0" smtClean="0">
              <a:solidFill>
                <a:schemeClr val="tx1"/>
              </a:solidFill>
              <a:cs typeface="MS Mincho" panose="02020609040205080304" charset="-128"/>
            </a:endParaRPr>
          </a:p>
          <a:p>
            <a:pPr>
              <a:buNone/>
            </a:pPr>
            <a:r>
              <a:rPr lang="ja-JP" altLang="en-US" b="1" dirty="0" smtClean="0">
                <a:solidFill>
                  <a:schemeClr val="tx1"/>
                </a:solidFill>
                <a:cs typeface="MS Mincho" panose="02020609040205080304" charset="-128"/>
                <a:sym typeface="+mn-ea"/>
              </a:rPr>
              <a:t>　３． 「知らず」の意味を含ませて用いる。さあどうだか知らない。わからない。</a:t>
            </a:r>
            <a:endParaRPr lang="en-US" altLang="ja-JP" b="1" dirty="0" smtClean="0">
              <a:solidFill>
                <a:schemeClr val="tx1"/>
              </a:solidFill>
              <a:cs typeface="MS Mincho" panose="02020609040205080304" charset="-128"/>
            </a:endParaRPr>
          </a:p>
          <a:p>
            <a:r>
              <a:rPr lang="ja-JP" altLang="zh-CN" b="1" dirty="0" smtClean="0">
                <a:solidFill>
                  <a:schemeClr val="tx1"/>
                </a:solidFill>
                <a:cs typeface="MS Mincho" panose="02020609040205080304" charset="-128"/>
                <a:sym typeface="+mn-ea"/>
              </a:rPr>
              <a:t>果て</a:t>
            </a:r>
            <a:r>
              <a:rPr lang="zh-CN" altLang="en-US"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行きつく最後の所。一番はし。「空の</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」「世界の</a:t>
            </a:r>
            <a:r>
              <a:rPr lang="en-US" altLang="ja-JP"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まで探し求める」</a:t>
            </a:r>
            <a:endParaRPr lang="zh-CN" altLang="en-US" b="1" dirty="0" smtClean="0">
              <a:solidFill>
                <a:schemeClr val="tx1"/>
              </a:solidFill>
              <a:cs typeface="MS Mincho" panose="02020609040205080304" charset="-128"/>
            </a:endParaRPr>
          </a:p>
          <a:p>
            <a:endParaRPr lang="zh-CN" altLang="en-US" b="1" dirty="0" smtClean="0">
              <a:solidFill>
                <a:schemeClr val="tx1"/>
              </a:solidFill>
              <a:cs typeface="MS Mincho" panose="02020609040205080304" charset="-128"/>
            </a:endParaRPr>
          </a:p>
          <a:p>
            <a:endParaRPr lang="zh-CN" altLang="en-US" dirty="0" smtClean="0">
              <a:solidFill>
                <a:schemeClr val="tx1"/>
              </a:solidFill>
              <a:cs typeface="MS Mincho" panose="02020609040205080304" charset="-128"/>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～ならば</a:t>
            </a:r>
          </a:p>
        </p:txBody>
      </p:sp>
      <p:sp>
        <p:nvSpPr>
          <p:cNvPr id="3" name="内容占位符 2"/>
          <p:cNvSpPr>
            <a:spLocks noGrp="1"/>
          </p:cNvSpPr>
          <p:nvPr>
            <p:ph sz="half" idx="1"/>
          </p:nvPr>
        </p:nvSpPr>
        <p:spPr>
          <a:xfrm>
            <a:off x="619125" y="1436370"/>
            <a:ext cx="10968990" cy="2504440"/>
          </a:xfrm>
        </p:spPr>
        <p:txBody>
          <a:bodyPr>
            <a:noAutofit/>
          </a:bodyPr>
          <a:lstStyle/>
          <a:p>
            <a:pPr marL="0" indent="0">
              <a:lnSpc>
                <a:spcPts val="3300"/>
              </a:lnSpc>
              <a:spcAft>
                <a:spcPts val="0"/>
              </a:spcAft>
              <a:buNone/>
            </a:pPr>
            <a:r>
              <a:rPr b="1" dirty="0">
                <a:solidFill>
                  <a:schemeClr val="tx2"/>
                </a:solidFill>
                <a:sym typeface="+mn-ea"/>
              </a:rPr>
              <a:t>【意味】「もしそのような状況が成立した場合は」という意味</a:t>
            </a:r>
          </a:p>
          <a:p>
            <a:pPr marL="0" indent="0">
              <a:lnSpc>
                <a:spcPts val="3300"/>
              </a:lnSpc>
              <a:spcAft>
                <a:spcPts val="0"/>
              </a:spcAft>
              <a:buNone/>
            </a:pPr>
            <a:r>
              <a:rPr b="1" dirty="0">
                <a:solidFill>
                  <a:schemeClr val="tx2"/>
                </a:solidFill>
                <a:sym typeface="+mn-ea"/>
              </a:rPr>
              <a:t>        を表す。未来に成立が予想される状況を仮定して、そ</a:t>
            </a:r>
          </a:p>
          <a:p>
            <a:pPr marL="0" indent="0">
              <a:lnSpc>
                <a:spcPts val="3300"/>
              </a:lnSpc>
              <a:spcAft>
                <a:spcPts val="0"/>
              </a:spcAft>
              <a:buNone/>
            </a:pPr>
            <a:r>
              <a:rPr b="1" dirty="0">
                <a:solidFill>
                  <a:schemeClr val="tx2"/>
                </a:solidFill>
                <a:sym typeface="+mn-ea"/>
              </a:rPr>
              <a:t>        れが実現した場合に成立することがらを予測して述べ</a:t>
            </a:r>
          </a:p>
          <a:p>
            <a:pPr marL="0" indent="0">
              <a:lnSpc>
                <a:spcPts val="3300"/>
              </a:lnSpc>
              <a:spcAft>
                <a:spcPts val="0"/>
              </a:spcAft>
              <a:buNone/>
            </a:pPr>
            <a:r>
              <a:rPr b="1" dirty="0">
                <a:solidFill>
                  <a:schemeClr val="tx2"/>
                </a:solidFill>
                <a:sym typeface="+mn-ea"/>
              </a:rPr>
              <a:t>       る仮定表現。文語的な言い方で、論説調の文章などで</a:t>
            </a:r>
          </a:p>
          <a:p>
            <a:pPr marL="0" indent="0">
              <a:lnSpc>
                <a:spcPts val="3300"/>
              </a:lnSpc>
              <a:spcAft>
                <a:spcPts val="0"/>
              </a:spcAft>
              <a:buNone/>
            </a:pPr>
            <a:r>
              <a:rPr b="1" dirty="0">
                <a:solidFill>
                  <a:schemeClr val="tx2"/>
                </a:solidFill>
                <a:sym typeface="+mn-ea"/>
              </a:rPr>
              <a:t>       用いられる。</a:t>
            </a:r>
          </a:p>
          <a:p>
            <a:pPr>
              <a:lnSpc>
                <a:spcPts val="3300"/>
              </a:lnSpc>
              <a:spcAft>
                <a:spcPts val="0"/>
              </a:spcAft>
            </a:pPr>
            <a:r>
              <a:rPr b="1" dirty="0">
                <a:solidFill>
                  <a:schemeClr val="tx2"/>
                </a:solidFill>
                <a:sym typeface="+mn-ea"/>
              </a:rPr>
              <a:t>【構文】</a:t>
            </a:r>
            <a:r>
              <a:rPr b="1" dirty="0" smtClean="0">
                <a:solidFill>
                  <a:schemeClr val="tx2"/>
                </a:solidFill>
                <a:sym typeface="+mn-ea"/>
              </a:rPr>
              <a:t>Ａ</a:t>
            </a:r>
            <a:r>
              <a:rPr lang="ja-JP" altLang="en-US" b="1" dirty="0" smtClean="0">
                <a:solidFill>
                  <a:schemeClr val="tx2"/>
                </a:solidFill>
                <a:sym typeface="+mn-ea"/>
              </a:rPr>
              <a:t>い</a:t>
            </a:r>
            <a:r>
              <a:rPr b="1" dirty="0" smtClean="0">
                <a:solidFill>
                  <a:schemeClr val="tx2"/>
                </a:solidFill>
                <a:sym typeface="+mn-ea"/>
              </a:rPr>
              <a:t>/</a:t>
            </a:r>
            <a:r>
              <a:rPr lang="zh-CN" altLang="en-US" b="1" dirty="0" smtClean="0">
                <a:solidFill>
                  <a:schemeClr val="tx2"/>
                </a:solidFill>
              </a:rPr>
              <a:t>Ａ</a:t>
            </a:r>
            <a:r>
              <a:rPr lang="ja-JP" altLang="en-US" b="1" dirty="0" smtClean="0">
                <a:solidFill>
                  <a:schemeClr val="tx2"/>
                </a:solidFill>
              </a:rPr>
              <a:t>かった／</a:t>
            </a:r>
            <a:r>
              <a:rPr lang="en-US" altLang="ja-JP" b="1" dirty="0" smtClean="0">
                <a:solidFill>
                  <a:schemeClr val="tx2"/>
                </a:solidFill>
              </a:rPr>
              <a:t>V</a:t>
            </a:r>
            <a:r>
              <a:rPr b="1" dirty="0" smtClean="0">
                <a:solidFill>
                  <a:schemeClr val="tx2"/>
                </a:solidFill>
                <a:sym typeface="+mn-ea"/>
              </a:rPr>
              <a:t>—</a:t>
            </a:r>
            <a:r>
              <a:rPr lang="ja-JP" altLang="en-US" b="1" dirty="0" smtClean="0">
                <a:solidFill>
                  <a:schemeClr val="tx2"/>
                </a:solidFill>
                <a:sym typeface="+mn-ea"/>
              </a:rPr>
              <a:t>る／</a:t>
            </a:r>
            <a:r>
              <a:rPr lang="en-US" altLang="ja-JP" b="1" dirty="0" smtClean="0">
                <a:solidFill>
                  <a:schemeClr val="tx2"/>
                </a:solidFill>
                <a:sym typeface="+mn-ea"/>
              </a:rPr>
              <a:t>V</a:t>
            </a:r>
            <a:r>
              <a:rPr b="1" dirty="0" smtClean="0">
                <a:solidFill>
                  <a:schemeClr val="tx2"/>
                </a:solidFill>
                <a:sym typeface="+mn-ea"/>
              </a:rPr>
              <a:t>（た</a:t>
            </a:r>
            <a:r>
              <a:rPr lang="ja-JP" altLang="en-US" b="1" dirty="0" smtClean="0">
                <a:solidFill>
                  <a:schemeClr val="tx2"/>
                </a:solidFill>
                <a:sym typeface="+mn-ea"/>
              </a:rPr>
              <a:t>形</a:t>
            </a:r>
            <a:r>
              <a:rPr b="1" dirty="0" smtClean="0">
                <a:solidFill>
                  <a:schemeClr val="tx2"/>
                </a:solidFill>
                <a:sym typeface="+mn-ea"/>
              </a:rPr>
              <a:t>）</a:t>
            </a:r>
            <a:r>
              <a:rPr lang="en-US" altLang="ja-JP" b="1" dirty="0" smtClean="0">
                <a:solidFill>
                  <a:schemeClr val="tx2"/>
                </a:solidFill>
                <a:sym typeface="+mn-ea"/>
              </a:rPr>
              <a:t>+</a:t>
            </a:r>
            <a:r>
              <a:rPr b="1" dirty="0" smtClean="0">
                <a:solidFill>
                  <a:schemeClr val="tx2"/>
                </a:solidFill>
                <a:sym typeface="+mn-ea"/>
              </a:rPr>
              <a:t>ならば</a:t>
            </a:r>
            <a:endParaRPr b="1" dirty="0">
              <a:solidFill>
                <a:schemeClr val="tx2"/>
              </a:solidFill>
              <a:sym typeface="+mn-ea"/>
            </a:endParaRPr>
          </a:p>
        </p:txBody>
      </p:sp>
      <p:sp>
        <p:nvSpPr>
          <p:cNvPr id="4" name="内容占位符 3"/>
          <p:cNvSpPr>
            <a:spLocks noGrp="1"/>
          </p:cNvSpPr>
          <p:nvPr>
            <p:ph sz="half" idx="2"/>
          </p:nvPr>
        </p:nvSpPr>
        <p:spPr>
          <a:xfrm>
            <a:off x="619125" y="4114800"/>
            <a:ext cx="10969625" cy="2475865"/>
          </a:xfrm>
          <a:ln w="28575" cmpd="sng">
            <a:solidFill>
              <a:schemeClr val="accent1">
                <a:shade val="50000"/>
              </a:schemeClr>
            </a:solidFill>
            <a:prstDash val="sysDash"/>
          </a:ln>
        </p:spPr>
        <p:txBody>
          <a:bodyPr>
            <a:noAutofit/>
          </a:bodyPr>
          <a:lstStyle/>
          <a:p>
            <a:pPr indent="0">
              <a:lnSpc>
                <a:spcPts val="3500"/>
              </a:lnSpc>
              <a:spcAft>
                <a:spcPts val="0"/>
              </a:spcAft>
              <a:buNone/>
            </a:pPr>
            <a:r>
              <a:rPr lang="ja-JP" altLang="zh-CN" b="1">
                <a:sym typeface="+mn-ea"/>
              </a:rPr>
              <a:t>①少年がの歓喜が詩である</a:t>
            </a:r>
            <a:r>
              <a:rPr lang="ja-JP" altLang="zh-CN" b="1">
                <a:solidFill>
                  <a:srgbClr val="FF0000"/>
                </a:solidFill>
                <a:sym typeface="+mn-ea"/>
              </a:rPr>
              <a:t>ならば</a:t>
            </a:r>
            <a:r>
              <a:rPr lang="ja-JP" altLang="zh-CN" b="1">
                <a:sym typeface="+mn-ea"/>
              </a:rPr>
              <a:t>、少年の悲哀もまた詩である。</a:t>
            </a:r>
          </a:p>
          <a:p>
            <a:pPr marL="0" indent="0">
              <a:lnSpc>
                <a:spcPts val="3500"/>
              </a:lnSpc>
              <a:spcAft>
                <a:spcPts val="0"/>
              </a:spcAft>
              <a:buNone/>
            </a:pPr>
            <a:r>
              <a:rPr lang="ja-JP" altLang="zh-CN" b="1">
                <a:solidFill>
                  <a:schemeClr val="tx2"/>
                </a:solidFill>
                <a:latin typeface="MS Mincho" panose="02020609040205080304" charset="-128"/>
                <a:ea typeface="MS Mincho" panose="02020609040205080304" charset="-128"/>
              </a:rPr>
              <a:t>②このまま不況が続く／続いた</a:t>
            </a:r>
            <a:r>
              <a:rPr lang="ja-JP" altLang="zh-CN" b="1">
                <a:solidFill>
                  <a:srgbClr val="FF0000"/>
                </a:solidFill>
                <a:latin typeface="MS Mincho" panose="02020609040205080304" charset="-128"/>
                <a:ea typeface="MS Mincho" panose="02020609040205080304" charset="-128"/>
              </a:rPr>
              <a:t>ならば</a:t>
            </a:r>
            <a:r>
              <a:rPr lang="ja-JP" altLang="zh-CN" b="1">
                <a:solidFill>
                  <a:schemeClr val="tx2"/>
                </a:solidFill>
                <a:latin typeface="MS Mincho" panose="02020609040205080304" charset="-128"/>
                <a:ea typeface="MS Mincho" panose="02020609040205080304" charset="-128"/>
              </a:rPr>
              <a:t>、失業問題は深刻になる。</a:t>
            </a:r>
          </a:p>
          <a:p>
            <a:pPr marL="0" indent="0">
              <a:lnSpc>
                <a:spcPts val="3500"/>
              </a:lnSpc>
              <a:spcAft>
                <a:spcPts val="0"/>
              </a:spcAft>
              <a:buNone/>
            </a:pPr>
            <a:r>
              <a:rPr lang="ja-JP" altLang="zh-CN" b="1">
                <a:solidFill>
                  <a:schemeClr val="tx2"/>
                </a:solidFill>
                <a:latin typeface="MS Mincho" panose="02020609040205080304" charset="-128"/>
                <a:ea typeface="MS Mincho" panose="02020609040205080304" charset="-128"/>
              </a:rPr>
              <a:t>③今年も真夏の日照時間が短い／短かった</a:t>
            </a:r>
            <a:r>
              <a:rPr lang="ja-JP" altLang="zh-CN" b="1">
                <a:solidFill>
                  <a:srgbClr val="FF0000"/>
                </a:solidFill>
                <a:latin typeface="MS Mincho" panose="02020609040205080304" charset="-128"/>
                <a:ea typeface="MS Mincho" panose="02020609040205080304" charset="-128"/>
              </a:rPr>
              <a:t>ならば</a:t>
            </a:r>
            <a:r>
              <a:rPr lang="ja-JP" altLang="zh-CN" b="1">
                <a:solidFill>
                  <a:schemeClr val="tx2"/>
                </a:solidFill>
                <a:latin typeface="MS Mincho" panose="02020609040205080304" charset="-128"/>
                <a:ea typeface="MS Mincho" panose="02020609040205080304" charset="-128"/>
              </a:rPr>
              <a:t>米不足の問題は深刻だ。</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～とともに</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【意味】人や機関を表す名詞を受けて、それと「いっしょに」</a:t>
            </a:r>
          </a:p>
          <a:p>
            <a:pPr marL="0" indent="0">
              <a:lnSpc>
                <a:spcPts val="3500"/>
              </a:lnSpc>
              <a:spcAft>
                <a:spcPts val="0"/>
              </a:spcAft>
              <a:buNone/>
            </a:pPr>
            <a:r>
              <a:rPr b="1" dirty="0">
                <a:solidFill>
                  <a:schemeClr val="tx2"/>
                </a:solidFill>
                <a:sym typeface="+mn-ea"/>
              </a:rPr>
              <a:t>      「共同で／協力して」という意味を表す。書きことば的。</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Ｎ</a:t>
            </a:r>
            <a:r>
              <a:rPr lang="en-US" altLang="ja-JP" b="1" dirty="0" smtClean="0">
                <a:solidFill>
                  <a:schemeClr val="tx2"/>
                </a:solidFill>
                <a:sym typeface="+mn-ea"/>
              </a:rPr>
              <a:t>+</a:t>
            </a:r>
            <a:r>
              <a:rPr b="1" dirty="0" smtClean="0">
                <a:solidFill>
                  <a:schemeClr val="tx2"/>
                </a:solidFill>
                <a:sym typeface="+mn-ea"/>
              </a:rPr>
              <a:t>とともに</a:t>
            </a:r>
            <a:endParaRPr b="1" dirty="0">
              <a:solidFill>
                <a:schemeClr val="tx2"/>
              </a:solidFill>
              <a:sym typeface="+mn-ea"/>
            </a:endParaRP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①もし僕が八歳の時父母</a:t>
            </a:r>
            <a:r>
              <a:rPr lang="ja-JP" altLang="zh-CN" b="1" dirty="0">
                <a:solidFill>
                  <a:srgbClr val="FF0000"/>
                </a:solidFill>
                <a:sym typeface="+mn-ea"/>
              </a:rPr>
              <a:t>とともに</a:t>
            </a:r>
            <a:r>
              <a:rPr lang="ja-JP" altLang="zh-CN" b="1" dirty="0">
                <a:sym typeface="+mn-ea"/>
              </a:rPr>
              <a:t>東京に出ていたならば、僕の今日はよほど違っていただろうと思う。</a:t>
            </a:r>
          </a:p>
          <a:p>
            <a:pPr indent="0" fontAlgn="auto">
              <a:lnSpc>
                <a:spcPts val="3500"/>
              </a:lnSpc>
              <a:buNone/>
            </a:pPr>
            <a:r>
              <a:rPr lang="ja-JP" altLang="zh-CN" b="1" dirty="0" smtClean="0">
                <a:sym typeface="+mn-ea"/>
              </a:rPr>
              <a:t>②</a:t>
            </a:r>
            <a:r>
              <a:rPr lang="ja-JP" altLang="en-US" b="1" dirty="0">
                <a:sym typeface="+mn-ea"/>
              </a:rPr>
              <a:t>友達</a:t>
            </a:r>
            <a:r>
              <a:rPr lang="ja-JP" altLang="zh-CN" b="1" dirty="0" smtClean="0">
                <a:solidFill>
                  <a:srgbClr val="FF0000"/>
                </a:solidFill>
                <a:sym typeface="+mn-ea"/>
              </a:rPr>
              <a:t>とともに</a:t>
            </a:r>
            <a:r>
              <a:rPr lang="ja-JP" altLang="en-US" b="1" dirty="0">
                <a:sym typeface="+mn-ea"/>
              </a:rPr>
              <a:t>勉強</a:t>
            </a:r>
            <a:r>
              <a:rPr lang="ja-JP" altLang="zh-CN" b="1" dirty="0" smtClean="0">
                <a:sym typeface="+mn-ea"/>
              </a:rPr>
              <a:t>に</a:t>
            </a:r>
            <a:r>
              <a:rPr lang="ja-JP" altLang="zh-CN" b="1" dirty="0">
                <a:sym typeface="+mn-ea"/>
              </a:rPr>
              <a:t>励んでいる。</a:t>
            </a:r>
          </a:p>
          <a:p>
            <a:pPr indent="0" fontAlgn="auto">
              <a:lnSpc>
                <a:spcPts val="3500"/>
              </a:lnSpc>
              <a:buNone/>
            </a:pPr>
            <a:r>
              <a:rPr lang="ja-JP" altLang="zh-CN" b="1" dirty="0">
                <a:sym typeface="+mn-ea"/>
              </a:rPr>
              <a:t>③</a:t>
            </a:r>
            <a:r>
              <a:rPr lang="ja-JP" altLang="zh-CN" b="1" dirty="0">
                <a:latin typeface="MS Mincho" panose="02020609040205080304" charset="-128"/>
                <a:ea typeface="MS Mincho" panose="02020609040205080304" charset="-128"/>
              </a:rPr>
              <a:t>夫</a:t>
            </a:r>
            <a:r>
              <a:rPr lang="ja-JP" altLang="zh-CN" b="1" dirty="0">
                <a:solidFill>
                  <a:srgbClr val="FF0000"/>
                </a:solidFill>
                <a:latin typeface="MS Mincho" panose="02020609040205080304" charset="-128"/>
                <a:ea typeface="MS Mincho" panose="02020609040205080304" charset="-128"/>
              </a:rPr>
              <a:t>ともに</a:t>
            </a:r>
            <a:r>
              <a:rPr lang="ja-JP" altLang="zh-CN" b="1" dirty="0">
                <a:latin typeface="MS Mincho" panose="02020609040205080304" charset="-128"/>
                <a:ea typeface="MS Mincho" panose="02020609040205080304" charset="-128"/>
              </a:rPr>
              <a:t>幸せな人生を歩んできた。</a:t>
            </a:r>
          </a:p>
          <a:p>
            <a:pPr indent="0" fontAlgn="auto">
              <a:lnSpc>
                <a:spcPts val="3500"/>
              </a:lnSpc>
              <a:buNone/>
            </a:pPr>
            <a:endParaRPr lang="ja-JP" altLang="zh-CN" b="1" dirty="0">
              <a:solidFill>
                <a:schemeClr val="tx2"/>
              </a:solidFill>
              <a:latin typeface="MS Mincho" panose="02020609040205080304" charset="-128"/>
              <a:ea typeface="MS Mincho" panose="02020609040205080304" charset="-128"/>
            </a:endParaRP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～ばかりか</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【意味】「～だけでなく、その上に」という意味を表す。</a:t>
            </a:r>
          </a:p>
          <a:p>
            <a:pPr marL="0" indent="0">
              <a:lnSpc>
                <a:spcPts val="3500"/>
              </a:lnSpc>
              <a:spcAft>
                <a:spcPts val="0"/>
              </a:spcAft>
              <a:buNone/>
            </a:pPr>
            <a:r>
              <a:rPr b="1" dirty="0">
                <a:solidFill>
                  <a:schemeClr val="tx2"/>
                </a:solidFill>
                <a:sym typeface="+mn-ea"/>
              </a:rPr>
              <a:t>【構文】Ｎ／</a:t>
            </a:r>
            <a:r>
              <a:rPr b="1" dirty="0" smtClean="0">
                <a:solidFill>
                  <a:schemeClr val="tx2"/>
                </a:solidFill>
                <a:sym typeface="+mn-ea"/>
              </a:rPr>
              <a:t>Ａ</a:t>
            </a:r>
            <a:r>
              <a:rPr lang="ja-JP" altLang="en-US" b="1" dirty="0" smtClean="0">
                <a:solidFill>
                  <a:schemeClr val="tx2"/>
                </a:solidFill>
                <a:sym typeface="+mn-ea"/>
              </a:rPr>
              <a:t>い</a:t>
            </a:r>
            <a:r>
              <a:rPr b="1" dirty="0" smtClean="0">
                <a:solidFill>
                  <a:schemeClr val="tx2"/>
                </a:solidFill>
                <a:sym typeface="+mn-ea"/>
              </a:rPr>
              <a:t>／Ｖ—</a:t>
            </a:r>
            <a:r>
              <a:rPr lang="ja-JP" altLang="en-US" b="1" dirty="0" smtClean="0">
                <a:solidFill>
                  <a:schemeClr val="tx2"/>
                </a:solidFill>
                <a:sym typeface="+mn-ea"/>
              </a:rPr>
              <a:t>る</a:t>
            </a:r>
            <a:r>
              <a:rPr lang="en-US" altLang="ja-JP" b="1" dirty="0" smtClean="0">
                <a:solidFill>
                  <a:schemeClr val="tx2"/>
                </a:solidFill>
                <a:sym typeface="+mn-ea"/>
              </a:rPr>
              <a:t>+</a:t>
            </a:r>
            <a:r>
              <a:rPr b="1" dirty="0" smtClean="0">
                <a:solidFill>
                  <a:schemeClr val="tx2"/>
                </a:solidFill>
                <a:sym typeface="+mn-ea"/>
              </a:rPr>
              <a:t>ばかりか</a:t>
            </a:r>
            <a:r>
              <a:rPr b="1" dirty="0">
                <a:solidFill>
                  <a:schemeClr val="tx2"/>
                </a:solidFill>
                <a:sym typeface="+mn-ea"/>
              </a:rPr>
              <a:t>～も／まで　　</a:t>
            </a:r>
          </a:p>
          <a:p>
            <a:pPr marL="0" indent="0">
              <a:lnSpc>
                <a:spcPts val="3500"/>
              </a:lnSpc>
              <a:spcAft>
                <a:spcPts val="0"/>
              </a:spcAft>
              <a:buNone/>
            </a:pPr>
            <a:r>
              <a:rPr lang="ja-JP" altLang="en-US" b="1" dirty="0" smtClean="0">
                <a:solidFill>
                  <a:schemeClr val="tx2"/>
                </a:solidFill>
              </a:rPr>
              <a:t>　　　　</a:t>
            </a:r>
            <a:r>
              <a:rPr lang="zh-CN" altLang="en-US" b="1" dirty="0" smtClean="0">
                <a:solidFill>
                  <a:schemeClr val="tx2"/>
                </a:solidFill>
              </a:rPr>
              <a:t>Ａ</a:t>
            </a:r>
            <a:r>
              <a:rPr b="1" dirty="0" smtClean="0">
                <a:solidFill>
                  <a:schemeClr val="tx2"/>
                </a:solidFill>
                <a:sym typeface="+mn-ea"/>
              </a:rPr>
              <a:t>Ｎな</a:t>
            </a:r>
            <a:r>
              <a:rPr lang="en-US" altLang="ja-JP" b="1" dirty="0" smtClean="0">
                <a:solidFill>
                  <a:schemeClr val="tx2"/>
                </a:solidFill>
                <a:sym typeface="+mn-ea"/>
              </a:rPr>
              <a:t>+</a:t>
            </a:r>
            <a:r>
              <a:rPr b="1" dirty="0" smtClean="0">
                <a:solidFill>
                  <a:schemeClr val="tx2"/>
                </a:solidFill>
                <a:sym typeface="+mn-ea"/>
              </a:rPr>
              <a:t>ばかりか</a:t>
            </a:r>
            <a:r>
              <a:rPr b="1" dirty="0">
                <a:solidFill>
                  <a:schemeClr val="tx2"/>
                </a:solidFill>
                <a:sym typeface="+mn-ea"/>
              </a:rPr>
              <a:t>～も／まで</a:t>
            </a: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①いつも楽しそうに見える</a:t>
            </a:r>
            <a:r>
              <a:rPr lang="ja-JP" altLang="zh-CN" b="1" dirty="0">
                <a:solidFill>
                  <a:srgbClr val="FF0000"/>
                </a:solidFill>
                <a:sym typeface="+mn-ea"/>
              </a:rPr>
              <a:t>ばかりか</a:t>
            </a:r>
            <a:r>
              <a:rPr lang="ja-JP" altLang="zh-CN" b="1" dirty="0">
                <a:sym typeface="+mn-ea"/>
              </a:rPr>
              <a:t>、心ばせも至って正しいので、孤児には珍しいと叔父をはじめ土地の者みんなに、感</a:t>
            </a:r>
            <a:r>
              <a:rPr lang="ja-JP" altLang="zh-CN" b="1" dirty="0" smtClean="0">
                <a:sym typeface="+mn-ea"/>
              </a:rPr>
              <a:t>心</a:t>
            </a:r>
            <a:r>
              <a:rPr lang="ja-JP" altLang="en-US" b="1" dirty="0" smtClean="0">
                <a:sym typeface="+mn-ea"/>
              </a:rPr>
              <a:t>さ</a:t>
            </a:r>
            <a:r>
              <a:rPr lang="ja-JP" altLang="zh-CN" b="1" dirty="0" smtClean="0">
                <a:sym typeface="+mn-ea"/>
              </a:rPr>
              <a:t>せられていたのである</a:t>
            </a:r>
            <a:r>
              <a:rPr lang="ja-JP" altLang="zh-CN" b="1" dirty="0">
                <a:sym typeface="+mn-ea"/>
              </a:rPr>
              <a:t>。</a:t>
            </a:r>
          </a:p>
          <a:p>
            <a:pPr indent="0" fontAlgn="auto">
              <a:lnSpc>
                <a:spcPts val="3500"/>
              </a:lnSpc>
              <a:buNone/>
            </a:pPr>
            <a:r>
              <a:rPr lang="ja-JP" altLang="zh-CN" b="1" dirty="0">
                <a:sym typeface="+mn-ea"/>
              </a:rPr>
              <a:t>②彼女は現代語</a:t>
            </a:r>
            <a:r>
              <a:rPr lang="ja-JP" altLang="zh-CN" b="1" dirty="0">
                <a:solidFill>
                  <a:srgbClr val="FF0000"/>
                </a:solidFill>
                <a:sym typeface="+mn-ea"/>
              </a:rPr>
              <a:t>ばかりか</a:t>
            </a:r>
            <a:r>
              <a:rPr lang="ja-JP" altLang="zh-CN" b="1" dirty="0">
                <a:sym typeface="+mn-ea"/>
              </a:rPr>
              <a:t>古典も読める。</a:t>
            </a:r>
          </a:p>
          <a:p>
            <a:pPr indent="0" fontAlgn="auto">
              <a:lnSpc>
                <a:spcPts val="3500"/>
              </a:lnSpc>
              <a:buNone/>
            </a:pPr>
            <a:r>
              <a:rPr lang="ja-JP" altLang="zh-CN" b="1" dirty="0" smtClean="0">
                <a:sym typeface="+mn-ea"/>
              </a:rPr>
              <a:t>③</a:t>
            </a:r>
            <a:r>
              <a:rPr lang="ja-JP" altLang="en-US" b="1" dirty="0" smtClean="0">
                <a:sym typeface="+mn-ea"/>
              </a:rPr>
              <a:t>日本漫画は日本国内</a:t>
            </a:r>
            <a:r>
              <a:rPr lang="ja-JP" altLang="zh-CN" b="1" dirty="0" smtClean="0">
                <a:solidFill>
                  <a:srgbClr val="FF0000"/>
                </a:solidFill>
                <a:latin typeface="MS Mincho" panose="02020609040205080304" charset="-128"/>
                <a:ea typeface="MS Mincho" panose="02020609040205080304" charset="-128"/>
              </a:rPr>
              <a:t>ばかりか</a:t>
            </a:r>
            <a:r>
              <a:rPr lang="ja-JP" altLang="en-US" b="1" dirty="0"/>
              <a:t>世界</a:t>
            </a:r>
            <a:r>
              <a:rPr lang="ja-JP" altLang="en-US" b="1" dirty="0" smtClean="0"/>
              <a:t>中でも人気がある</a:t>
            </a:r>
            <a:r>
              <a:rPr lang="ja-JP" altLang="zh-CN" b="1" dirty="0" smtClean="0">
                <a:latin typeface="MS Mincho" panose="02020609040205080304" charset="-128"/>
                <a:ea typeface="MS Mincho" panose="02020609040205080304" charset="-128"/>
              </a:rPr>
              <a:t>。</a:t>
            </a:r>
            <a:endParaRPr lang="ja-JP" altLang="zh-CN" b="1" dirty="0">
              <a:latin typeface="MS Mincho" panose="02020609040205080304" charset="-128"/>
              <a:ea typeface="MS Mincho" panose="02020609040205080304" charset="-128"/>
            </a:endParaRPr>
          </a:p>
          <a:p>
            <a:endParaRPr lang="ja-JP" altLang="zh-CN"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～だに</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【意味】副助詞。比較的軽いものを例示して、それがそうなのだから、それ以外のものは当然であるということを表す。打消しと呼応して「～さえも」という意味を表す。</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Ｎ</a:t>
            </a:r>
            <a:r>
              <a:rPr lang="en-US" altLang="ja-JP" b="1" dirty="0" smtClean="0">
                <a:solidFill>
                  <a:schemeClr val="tx2"/>
                </a:solidFill>
                <a:sym typeface="+mn-ea"/>
              </a:rPr>
              <a:t>+</a:t>
            </a:r>
            <a:r>
              <a:rPr b="1" dirty="0" smtClean="0">
                <a:solidFill>
                  <a:schemeClr val="tx2"/>
                </a:solidFill>
                <a:sym typeface="+mn-ea"/>
              </a:rPr>
              <a:t>だに</a:t>
            </a:r>
            <a:endParaRPr b="1" dirty="0">
              <a:solidFill>
                <a:schemeClr val="tx2"/>
              </a:solidFill>
              <a:sym typeface="+mn-ea"/>
            </a:endParaRP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①堤の上はそよ吹く風あれど、川づらはさざ波</a:t>
            </a:r>
            <a:r>
              <a:rPr lang="ja-JP" altLang="zh-CN" b="1" dirty="0">
                <a:solidFill>
                  <a:srgbClr val="FF0000"/>
                </a:solidFill>
                <a:sym typeface="+mn-ea"/>
              </a:rPr>
              <a:t>だに</a:t>
            </a:r>
            <a:r>
              <a:rPr lang="ja-JP" altLang="zh-CN" b="1" dirty="0">
                <a:sym typeface="+mn-ea"/>
              </a:rPr>
              <a:t>立たず、澄み渡る大空の影を映して水の面は鏡のよう。</a:t>
            </a:r>
          </a:p>
          <a:p>
            <a:pPr indent="0" fontAlgn="auto">
              <a:lnSpc>
                <a:spcPts val="3500"/>
              </a:lnSpc>
              <a:buNone/>
            </a:pPr>
            <a:r>
              <a:rPr lang="ja-JP" altLang="zh-CN" b="1" dirty="0" smtClean="0">
                <a:sym typeface="+mn-ea"/>
              </a:rPr>
              <a:t>②</a:t>
            </a:r>
            <a:r>
              <a:rPr lang="ja-JP" altLang="en-US" b="1" dirty="0" smtClean="0">
                <a:sym typeface="+mn-ea"/>
              </a:rPr>
              <a:t>こんな事故が起きるとは想像</a:t>
            </a:r>
            <a:r>
              <a:rPr lang="ja-JP" altLang="zh-CN" b="1" dirty="0" smtClean="0">
                <a:solidFill>
                  <a:srgbClr val="FF0000"/>
                </a:solidFill>
                <a:sym typeface="+mn-ea"/>
              </a:rPr>
              <a:t>だに</a:t>
            </a:r>
            <a:r>
              <a:rPr lang="ja-JP" altLang="zh-CN" b="1" dirty="0">
                <a:sym typeface="+mn-ea"/>
              </a:rPr>
              <a:t>知</a:t>
            </a:r>
            <a:r>
              <a:rPr lang="ja-JP" altLang="zh-CN" b="1" dirty="0" smtClean="0">
                <a:sym typeface="+mn-ea"/>
              </a:rPr>
              <a:t>ら</a:t>
            </a:r>
            <a:r>
              <a:rPr lang="ja-JP" altLang="en-US" b="1" dirty="0" smtClean="0">
                <a:sym typeface="+mn-ea"/>
              </a:rPr>
              <a:t>なかった</a:t>
            </a:r>
            <a:r>
              <a:rPr lang="ja-JP" altLang="zh-CN" b="1" dirty="0" smtClean="0">
                <a:sym typeface="+mn-ea"/>
              </a:rPr>
              <a:t>。</a:t>
            </a:r>
            <a:endParaRPr lang="ja-JP" altLang="zh-CN" b="1" dirty="0">
              <a:sym typeface="+mn-ea"/>
            </a:endParaRPr>
          </a:p>
          <a:p>
            <a:pPr indent="0" fontAlgn="auto">
              <a:lnSpc>
                <a:spcPts val="3500"/>
              </a:lnSpc>
              <a:buNone/>
            </a:pPr>
            <a:r>
              <a:rPr lang="ja-JP" altLang="zh-CN" b="1" dirty="0" smtClean="0">
                <a:sym typeface="+mn-ea"/>
              </a:rPr>
              <a:t>③</a:t>
            </a:r>
            <a:r>
              <a:rPr lang="ja-JP" altLang="en-US" b="1" dirty="0" smtClean="0">
                <a:sym typeface="+mn-ea"/>
              </a:rPr>
              <a:t>こんな結末になるなんて誰も予想</a:t>
            </a:r>
            <a:r>
              <a:rPr lang="ja-JP" altLang="zh-CN" b="1" dirty="0" smtClean="0">
                <a:solidFill>
                  <a:srgbClr val="FF0000"/>
                </a:solidFill>
                <a:sym typeface="+mn-ea"/>
              </a:rPr>
              <a:t>だに</a:t>
            </a:r>
            <a:r>
              <a:rPr lang="ja-JP" altLang="zh-CN" b="1" dirty="0" smtClean="0">
                <a:sym typeface="+mn-ea"/>
              </a:rPr>
              <a:t>しな</a:t>
            </a:r>
            <a:r>
              <a:rPr lang="ja-JP" altLang="en-US" b="1" dirty="0" smtClean="0">
                <a:sym typeface="+mn-ea"/>
              </a:rPr>
              <a:t>かった</a:t>
            </a:r>
            <a:r>
              <a:rPr lang="ja-JP" altLang="zh-CN" b="1" dirty="0" smtClean="0">
                <a:sym typeface="+mn-ea"/>
              </a:rPr>
              <a:t>。</a:t>
            </a:r>
            <a:endParaRPr lang="ja-JP" altLang="zh-CN" b="1" dirty="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～とばかり（に）</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【意味】「まるで～と言うかのように」という意味を表す。相</a:t>
            </a:r>
          </a:p>
          <a:p>
            <a:pPr marL="0" indent="0">
              <a:lnSpc>
                <a:spcPts val="3500"/>
              </a:lnSpc>
              <a:spcAft>
                <a:spcPts val="0"/>
              </a:spcAft>
              <a:buNone/>
            </a:pPr>
            <a:r>
              <a:rPr b="1" dirty="0">
                <a:solidFill>
                  <a:schemeClr val="tx2"/>
                </a:solidFill>
                <a:sym typeface="+mn-ea"/>
              </a:rPr>
              <a:t>       手がいかにもそのようなことを言いたそうな様子に見</a:t>
            </a:r>
          </a:p>
          <a:p>
            <a:pPr marL="0" indent="0">
              <a:lnSpc>
                <a:spcPts val="3500"/>
              </a:lnSpc>
              <a:spcAft>
                <a:spcPts val="0"/>
              </a:spcAft>
              <a:buNone/>
            </a:pPr>
            <a:r>
              <a:rPr b="1" dirty="0">
                <a:solidFill>
                  <a:schemeClr val="tx2"/>
                </a:solidFill>
                <a:sym typeface="+mn-ea"/>
              </a:rPr>
              <a:t>       えるような場合に用いる。</a:t>
            </a:r>
          </a:p>
          <a:p>
            <a:pPr marL="0" indent="0">
              <a:lnSpc>
                <a:spcPts val="3500"/>
              </a:lnSpc>
              <a:spcAft>
                <a:spcPts val="0"/>
              </a:spcAft>
              <a:buNone/>
            </a:pPr>
            <a:r>
              <a:rPr b="1" dirty="0">
                <a:solidFill>
                  <a:schemeClr val="tx2"/>
                </a:solidFill>
                <a:sym typeface="+mn-ea"/>
              </a:rPr>
              <a:t>【構文</a:t>
            </a:r>
            <a:r>
              <a:rPr b="1" dirty="0" smtClean="0">
                <a:solidFill>
                  <a:schemeClr val="tx2"/>
                </a:solidFill>
                <a:sym typeface="+mn-ea"/>
              </a:rPr>
              <a:t>】</a:t>
            </a:r>
            <a:r>
              <a:rPr lang="ja-JP" altLang="en-US" b="1" dirty="0" smtClean="0">
                <a:solidFill>
                  <a:schemeClr val="tx2"/>
                </a:solidFill>
                <a:sym typeface="+mn-ea"/>
              </a:rPr>
              <a:t>～</a:t>
            </a:r>
            <a:r>
              <a:rPr b="1" dirty="0" smtClean="0">
                <a:solidFill>
                  <a:schemeClr val="tx2"/>
                </a:solidFill>
                <a:sym typeface="+mn-ea"/>
              </a:rPr>
              <a:t>とばかり</a:t>
            </a:r>
            <a:r>
              <a:rPr b="1" dirty="0">
                <a:solidFill>
                  <a:schemeClr val="tx2"/>
                </a:solidFill>
                <a:sym typeface="+mn-ea"/>
              </a:rPr>
              <a:t>（に）　</a:t>
            </a: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b="1" dirty="0">
                <a:sym typeface="+mn-ea"/>
              </a:rPr>
              <a:t>①入り江の奥より望めば舷燈委高くかかりて星か</a:t>
            </a:r>
            <a:r>
              <a:rPr lang="ja-JP" altLang="zh-CN" b="1" dirty="0">
                <a:solidFill>
                  <a:srgbClr val="FF0000"/>
                </a:solidFill>
                <a:sym typeface="+mn-ea"/>
              </a:rPr>
              <a:t>とばかり</a:t>
            </a:r>
            <a:r>
              <a:rPr lang="ja-JP" altLang="zh-CN" b="1" dirty="0">
                <a:sym typeface="+mn-ea"/>
              </a:rPr>
              <a:t>、燈影低く映りて金蛇のごとく。</a:t>
            </a:r>
          </a:p>
          <a:p>
            <a:pPr indent="0" fontAlgn="auto">
              <a:lnSpc>
                <a:spcPts val="3500"/>
              </a:lnSpc>
              <a:buNone/>
            </a:pPr>
            <a:r>
              <a:rPr lang="ja-JP" altLang="zh-CN" b="1" dirty="0">
                <a:sym typeface="+mn-ea"/>
              </a:rPr>
              <a:t>②今がチャンス</a:t>
            </a:r>
            <a:r>
              <a:rPr lang="ja-JP" altLang="zh-CN" b="1" dirty="0">
                <a:solidFill>
                  <a:srgbClr val="FF0000"/>
                </a:solidFill>
                <a:sym typeface="+mn-ea"/>
              </a:rPr>
              <a:t>とばかり</a:t>
            </a:r>
            <a:r>
              <a:rPr lang="ja-JP" altLang="zh-CN" b="1" dirty="0">
                <a:sym typeface="+mn-ea"/>
              </a:rPr>
              <a:t>、チャンピオンは猛烈な攻撃を開始した。</a:t>
            </a:r>
          </a:p>
          <a:p>
            <a:pPr indent="0" fontAlgn="auto">
              <a:lnSpc>
                <a:spcPts val="3500"/>
              </a:lnSpc>
              <a:buNone/>
            </a:pPr>
            <a:r>
              <a:rPr lang="ja-JP" altLang="zh-CN" b="1" dirty="0" smtClean="0">
                <a:sym typeface="+mn-ea"/>
              </a:rPr>
              <a:t>③</a:t>
            </a:r>
            <a:r>
              <a:rPr lang="ja-JP" altLang="en-US" b="1" dirty="0">
                <a:sym typeface="+mn-ea"/>
              </a:rPr>
              <a:t>彼</a:t>
            </a:r>
            <a:r>
              <a:rPr lang="ja-JP" altLang="en-US" b="1" dirty="0" smtClean="0">
                <a:sym typeface="+mn-ea"/>
              </a:rPr>
              <a:t>の登場で待っていました</a:t>
            </a:r>
            <a:r>
              <a:rPr lang="ja-JP" altLang="zh-CN" b="1" dirty="0" smtClean="0">
                <a:solidFill>
                  <a:srgbClr val="FF0000"/>
                </a:solidFill>
                <a:sym typeface="+mn-ea"/>
              </a:rPr>
              <a:t>とばかりに</a:t>
            </a:r>
            <a:r>
              <a:rPr lang="ja-JP" altLang="en-US" b="1" dirty="0">
                <a:sym typeface="+mn-ea"/>
              </a:rPr>
              <a:t>大</a:t>
            </a:r>
            <a:r>
              <a:rPr lang="ja-JP" altLang="en-US" b="1" dirty="0" smtClean="0">
                <a:sym typeface="+mn-ea"/>
              </a:rPr>
              <a:t>きな拍手が起こった</a:t>
            </a:r>
            <a:r>
              <a:rPr lang="ja-JP" altLang="zh-CN" b="1" dirty="0" smtClean="0">
                <a:sym typeface="+mn-ea"/>
              </a:rPr>
              <a:t>。</a:t>
            </a:r>
            <a:endParaRPr lang="ja-JP" altLang="zh-CN" b="1" dirty="0">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本文理解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03</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22006317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smtClean="0"/>
              <a:t>少年の悲哀</a:t>
            </a:r>
            <a:r>
              <a:rPr lang="en-US" altLang="ja-JP" dirty="0" smtClean="0"/>
              <a:t>』</a:t>
            </a:r>
            <a:r>
              <a:rPr lang="ja-JP" altLang="en-US" dirty="0" smtClean="0"/>
              <a:t>の内容の解読</a:t>
            </a:r>
            <a:endParaRPr lang="zh-CN" altLang="en-US" dirty="0"/>
          </a:p>
        </p:txBody>
      </p:sp>
      <p:sp>
        <p:nvSpPr>
          <p:cNvPr id="3" name="内容占位符 2"/>
          <p:cNvSpPr>
            <a:spLocks noGrp="1"/>
          </p:cNvSpPr>
          <p:nvPr>
            <p:ph idx="1"/>
          </p:nvPr>
        </p:nvSpPr>
        <p:spPr>
          <a:xfrm>
            <a:off x="354913" y="1462353"/>
            <a:ext cx="11273790" cy="5078406"/>
          </a:xfrm>
        </p:spPr>
        <p:txBody>
          <a:bodyPr>
            <a:normAutofit/>
          </a:bodyPr>
          <a:lstStyle/>
          <a:p>
            <a:pPr marL="0" indent="0">
              <a:buNone/>
            </a:pPr>
            <a:r>
              <a:rPr lang="ja-JP" altLang="en-US" b="1" dirty="0" smtClean="0"/>
              <a:t>＊登場</a:t>
            </a:r>
            <a:r>
              <a:rPr lang="ja-JP" altLang="en-US" b="1" dirty="0" smtClean="0"/>
              <a:t>人物</a:t>
            </a:r>
            <a:r>
              <a:rPr lang="ja-JP" altLang="en-US" b="1" dirty="0" smtClean="0"/>
              <a:t>　少年</a:t>
            </a:r>
            <a:endParaRPr lang="en-US" altLang="ja-JP" b="1" dirty="0" smtClean="0"/>
          </a:p>
          <a:p>
            <a:pPr marL="0" indent="0">
              <a:buNone/>
            </a:pPr>
            <a:r>
              <a:rPr lang="ja-JP" altLang="en-US" b="1" dirty="0"/>
              <a:t>　</a:t>
            </a:r>
            <a:r>
              <a:rPr lang="ja-JP" altLang="en-US" b="1" dirty="0" smtClean="0"/>
              <a:t>　　　　　徳二郎</a:t>
            </a:r>
            <a:endParaRPr lang="en-US" altLang="ja-JP" b="1" dirty="0" smtClean="0"/>
          </a:p>
          <a:p>
            <a:pPr marL="0" indent="0">
              <a:buNone/>
            </a:pPr>
            <a:r>
              <a:rPr lang="ja-JP" altLang="en-US" b="1" dirty="0"/>
              <a:t>　</a:t>
            </a:r>
            <a:r>
              <a:rPr lang="ja-JP" altLang="en-US" b="1" dirty="0" smtClean="0"/>
              <a:t>　　　　　女</a:t>
            </a:r>
            <a:endParaRPr lang="en-US" altLang="ja-JP" b="1" dirty="0" smtClean="0"/>
          </a:p>
          <a:p>
            <a:pPr marL="0" indent="0">
              <a:buNone/>
            </a:pPr>
            <a:endParaRPr lang="en-US" altLang="ja-JP" b="1" dirty="0" smtClean="0"/>
          </a:p>
          <a:p>
            <a:pPr marL="0" indent="0">
              <a:buNone/>
            </a:pPr>
            <a:r>
              <a:rPr lang="ja-JP" altLang="en-US" b="1" dirty="0" smtClean="0"/>
              <a:t>＊作品にはそれぞれ三人の悲哀が描かれている。</a:t>
            </a:r>
            <a:endParaRPr lang="en-US" altLang="ja-JP" b="1" dirty="0" smtClean="0"/>
          </a:p>
          <a:p>
            <a:pPr marL="0" indent="0">
              <a:buNone/>
            </a:pPr>
            <a:r>
              <a:rPr lang="ja-JP" altLang="en-US" b="1" dirty="0" smtClean="0"/>
              <a:t>＊三人の悲哀を理解してまとめてみる。</a:t>
            </a:r>
            <a:endParaRPr lang="en-US" altLang="ja-JP" b="1" dirty="0" smtClean="0"/>
          </a:p>
          <a:p>
            <a:pPr marL="0" indent="0">
              <a:buNone/>
            </a:pPr>
            <a:r>
              <a:rPr lang="ja-JP" altLang="en-US" b="1" dirty="0" smtClean="0"/>
              <a:t>＊美しい自然描写にも注目すること。</a:t>
            </a:r>
            <a:endParaRPr lang="en-US" altLang="ja-JP" b="1" dirty="0" smtClean="0"/>
          </a:p>
          <a:p>
            <a:pPr marL="0" indent="0">
              <a:buNone/>
            </a:pPr>
            <a:endParaRPr lang="en-US" altLang="ja-JP" b="1" dirty="0" smtClean="0"/>
          </a:p>
          <a:p>
            <a:pPr marL="0" indent="0">
              <a:buNone/>
            </a:pPr>
            <a:endParaRPr lang="en-US" altLang="zh-CN" b="1" dirty="0"/>
          </a:p>
          <a:p>
            <a:pPr marL="0" indent="0">
              <a:buNone/>
            </a:pPr>
            <a:endParaRPr lang="zh-CN" altLang="en-US" b="1" dirty="0"/>
          </a:p>
        </p:txBody>
      </p:sp>
      <p:sp>
        <p:nvSpPr>
          <p:cNvPr id="7" name="左大括号 6"/>
          <p:cNvSpPr/>
          <p:nvPr/>
        </p:nvSpPr>
        <p:spPr>
          <a:xfrm>
            <a:off x="2341982" y="1576873"/>
            <a:ext cx="111967" cy="1772817"/>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6148354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少年の悲哀</a:t>
            </a:r>
            <a:r>
              <a:rPr lang="en-US" altLang="ja-JP" dirty="0"/>
              <a:t>』</a:t>
            </a:r>
            <a:r>
              <a:rPr lang="ja-JP" altLang="en-US" dirty="0"/>
              <a:t>の内容の解読</a:t>
            </a:r>
            <a:endParaRPr lang="zh-CN" altLang="en-US" dirty="0"/>
          </a:p>
        </p:txBody>
      </p:sp>
      <p:sp>
        <p:nvSpPr>
          <p:cNvPr id="3" name="内容占位符 2"/>
          <p:cNvSpPr>
            <a:spLocks noGrp="1"/>
          </p:cNvSpPr>
          <p:nvPr>
            <p:ph idx="1"/>
          </p:nvPr>
        </p:nvSpPr>
        <p:spPr>
          <a:xfrm>
            <a:off x="382905" y="1490345"/>
            <a:ext cx="11273790" cy="5302341"/>
          </a:xfrm>
        </p:spPr>
        <p:txBody>
          <a:bodyPr>
            <a:normAutofit/>
          </a:bodyPr>
          <a:lstStyle/>
          <a:p>
            <a:pPr marL="0" lvl="0" indent="0">
              <a:buNone/>
            </a:pPr>
            <a:r>
              <a:rPr lang="ja-JP" altLang="en-US" sz="2600" b="1" dirty="0" smtClean="0">
                <a:solidFill>
                  <a:srgbClr val="000000"/>
                </a:solidFill>
              </a:rPr>
              <a:t>＊三</a:t>
            </a:r>
            <a:r>
              <a:rPr lang="ja-JP" altLang="en-US" sz="2600" b="1" dirty="0">
                <a:solidFill>
                  <a:srgbClr val="000000"/>
                </a:solidFill>
              </a:rPr>
              <a:t>人の悲哀：①どうにもならない運命に翻弄される女の悲哀。</a:t>
            </a:r>
            <a:endParaRPr lang="en-US" altLang="ja-JP" sz="2600" b="1" dirty="0">
              <a:solidFill>
                <a:srgbClr val="000000"/>
              </a:solidFill>
            </a:endParaRPr>
          </a:p>
          <a:p>
            <a:pPr marL="0" lvl="0" indent="0">
              <a:buNone/>
            </a:pPr>
            <a:r>
              <a:rPr lang="ja-JP" altLang="en-US" sz="2600" b="1" dirty="0">
                <a:solidFill>
                  <a:srgbClr val="000000"/>
                </a:solidFill>
              </a:rPr>
              <a:t>　　　　　</a:t>
            </a:r>
            <a:r>
              <a:rPr lang="ja-JP" altLang="en-US" sz="2600" b="1" dirty="0" smtClean="0">
                <a:solidFill>
                  <a:srgbClr val="000000"/>
                </a:solidFill>
              </a:rPr>
              <a:t>　</a:t>
            </a:r>
            <a:r>
              <a:rPr lang="ja-JP" altLang="en-US" sz="2600" b="1" dirty="0">
                <a:solidFill>
                  <a:srgbClr val="000000"/>
                </a:solidFill>
              </a:rPr>
              <a:t>　②その女を救ってやれない男（徳二郎）の悲哀。</a:t>
            </a:r>
            <a:endParaRPr lang="en-US" altLang="ja-JP" sz="2600" b="1" dirty="0">
              <a:solidFill>
                <a:srgbClr val="000000"/>
              </a:solidFill>
            </a:endParaRPr>
          </a:p>
          <a:p>
            <a:pPr marL="0" lvl="0" indent="0">
              <a:buNone/>
            </a:pPr>
            <a:r>
              <a:rPr lang="ja-JP" altLang="en-US" sz="2600" b="1" dirty="0">
                <a:solidFill>
                  <a:srgbClr val="000000"/>
                </a:solidFill>
              </a:rPr>
              <a:t>　　　　　</a:t>
            </a:r>
            <a:r>
              <a:rPr lang="ja-JP" altLang="en-US" sz="2600" b="1" dirty="0" smtClean="0">
                <a:solidFill>
                  <a:srgbClr val="000000"/>
                </a:solidFill>
              </a:rPr>
              <a:t>　</a:t>
            </a:r>
            <a:r>
              <a:rPr lang="ja-JP" altLang="en-US" sz="2600" b="1" dirty="0">
                <a:solidFill>
                  <a:srgbClr val="000000"/>
                </a:solidFill>
              </a:rPr>
              <a:t>　③そして、そんな大人たちの姿を見て、少年が心に抱</a:t>
            </a:r>
            <a:endParaRPr lang="en-US" altLang="ja-JP" sz="2600" b="1" dirty="0">
              <a:solidFill>
                <a:srgbClr val="000000"/>
              </a:solidFill>
            </a:endParaRPr>
          </a:p>
          <a:p>
            <a:pPr marL="0" lvl="0" indent="0">
              <a:buNone/>
            </a:pPr>
            <a:r>
              <a:rPr lang="ja-JP" altLang="en-US" sz="2600" b="1" dirty="0">
                <a:solidFill>
                  <a:srgbClr val="000000"/>
                </a:solidFill>
              </a:rPr>
              <a:t>　　　　　　　いた言いようのない哀情</a:t>
            </a:r>
            <a:r>
              <a:rPr lang="ja-JP" altLang="en-US" sz="2600" b="1" dirty="0" smtClean="0">
                <a:solidFill>
                  <a:srgbClr val="000000"/>
                </a:solidFill>
              </a:rPr>
              <a:t>。</a:t>
            </a:r>
            <a:endParaRPr lang="en-US" altLang="ja-JP" sz="2600" b="1" dirty="0" smtClean="0">
              <a:solidFill>
                <a:srgbClr val="000000"/>
              </a:solidFill>
            </a:endParaRPr>
          </a:p>
          <a:p>
            <a:pPr marL="0" lvl="0" indent="0">
              <a:buNone/>
            </a:pPr>
            <a:r>
              <a:rPr lang="ja-JP" altLang="en-US" sz="2600" b="1" dirty="0" smtClean="0">
                <a:solidFill>
                  <a:srgbClr val="000000"/>
                </a:solidFill>
              </a:rPr>
              <a:t>＊作品の中で、女の悲しみについて詳しく描かれているが、そこから作者のどういう意図が見られるのか。</a:t>
            </a:r>
            <a:endParaRPr lang="en-US" altLang="ja-JP" sz="2600" b="1" dirty="0" smtClean="0">
              <a:solidFill>
                <a:srgbClr val="000000"/>
              </a:solidFill>
            </a:endParaRPr>
          </a:p>
          <a:p>
            <a:pPr marL="0" lvl="0" indent="0">
              <a:buNone/>
            </a:pPr>
            <a:r>
              <a:rPr lang="ja-JP" altLang="en-US" sz="2600" b="1" dirty="0" smtClean="0">
                <a:solidFill>
                  <a:srgbClr val="000000"/>
                </a:solidFill>
              </a:rPr>
              <a:t>＊「僕は僕の少年の時代を田舎で過ごさせてれた父母の好意を感謝せざるを得ない」とあるが、なぜなのか。</a:t>
            </a:r>
            <a:endParaRPr lang="en-US" altLang="ja-JP" sz="2600" b="1" dirty="0" smtClean="0">
              <a:solidFill>
                <a:srgbClr val="000000"/>
              </a:solidFill>
            </a:endParaRPr>
          </a:p>
          <a:p>
            <a:pPr marL="0" lvl="0" indent="0">
              <a:buNone/>
            </a:pPr>
            <a:endParaRPr lang="en-US" altLang="ja-JP" sz="2600" b="1" dirty="0">
              <a:solidFill>
                <a:srgbClr val="000000"/>
              </a:solidFill>
            </a:endParaRPr>
          </a:p>
          <a:p>
            <a:pPr marL="0" indent="0">
              <a:buNone/>
            </a:pPr>
            <a:endParaRPr lang="zh-CN" altLang="en-US" dirty="0"/>
          </a:p>
        </p:txBody>
      </p:sp>
    </p:spTree>
    <p:extLst>
      <p:ext uri="{BB962C8B-B14F-4D97-AF65-F5344CB8AC3E}">
        <p14:creationId xmlns:p14="http://schemas.microsoft.com/office/powerpoint/2010/main" val="4968457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a:t>少年の悲哀</a:t>
            </a:r>
            <a:r>
              <a:rPr lang="en-US" altLang="ja-JP" dirty="0"/>
              <a:t>』</a:t>
            </a:r>
            <a:r>
              <a:rPr lang="ja-JP" altLang="en-US" dirty="0"/>
              <a:t>の内容の解読</a:t>
            </a:r>
            <a:endParaRPr lang="zh-CN" altLang="en-US" dirty="0"/>
          </a:p>
        </p:txBody>
      </p:sp>
      <p:sp>
        <p:nvSpPr>
          <p:cNvPr id="3" name="内容占位符 2"/>
          <p:cNvSpPr>
            <a:spLocks noGrp="1"/>
          </p:cNvSpPr>
          <p:nvPr>
            <p:ph idx="1"/>
          </p:nvPr>
        </p:nvSpPr>
        <p:spPr>
          <a:xfrm>
            <a:off x="382905" y="1707502"/>
            <a:ext cx="11273790" cy="4542168"/>
          </a:xfrm>
        </p:spPr>
        <p:txBody>
          <a:bodyPr/>
          <a:lstStyle/>
          <a:p>
            <a:pPr marL="0" indent="0">
              <a:buNone/>
            </a:pPr>
            <a:r>
              <a:rPr lang="ja-JP" altLang="en-US" b="1" dirty="0" smtClean="0"/>
              <a:t>＊女と徳二郎の会話から二人のどんな関係なのかを分析する。</a:t>
            </a:r>
            <a:endParaRPr lang="en-US" altLang="ja-JP" b="1" dirty="0" smtClean="0"/>
          </a:p>
          <a:p>
            <a:pPr marL="0" indent="0">
              <a:buNone/>
            </a:pPr>
            <a:r>
              <a:rPr lang="ja-JP" altLang="en-US" b="1" dirty="0" smtClean="0"/>
              <a:t>＊女と二人きりになって、女の話を聞いて僕は女をどう思うのかを考えてみる。</a:t>
            </a:r>
            <a:endParaRPr lang="en-US" altLang="ja-JP" b="1" dirty="0" smtClean="0"/>
          </a:p>
          <a:p>
            <a:pPr marL="0" indent="0">
              <a:buNone/>
            </a:pPr>
            <a:r>
              <a:rPr lang="ja-JP" altLang="en-US" b="1" dirty="0" smtClean="0"/>
              <a:t>＊その後十七年の今日まで、その光景をはっきりと覚えていて、忘れようとしても忘れることができないのはなぜなのかを考えてみる。</a:t>
            </a:r>
            <a:endParaRPr lang="en-US" altLang="ja-JP" b="1" dirty="0" smtClean="0"/>
          </a:p>
        </p:txBody>
      </p:sp>
    </p:spTree>
    <p:extLst>
      <p:ext uri="{BB962C8B-B14F-4D97-AF65-F5344CB8AC3E}">
        <p14:creationId xmlns:p14="http://schemas.microsoft.com/office/powerpoint/2010/main" val="10247297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505585"/>
            <a:ext cx="11273790" cy="4940300"/>
          </a:xfrm>
        </p:spPr>
        <p:txBody>
          <a:bodyPr>
            <a:noAutofit/>
          </a:bodyPr>
          <a:lstStyle/>
          <a:p>
            <a:pPr marL="0" indent="0">
              <a:buNone/>
            </a:pPr>
            <a:r>
              <a:rPr altLang="zh-CN" b="1" dirty="0">
                <a:sym typeface="+mn-ea"/>
              </a:rPr>
              <a:t>1．この機会を逃したならば、</a:t>
            </a:r>
            <a:r>
              <a:rPr altLang="zh-CN" b="1" u="sng" dirty="0">
                <a:sym typeface="+mn-ea"/>
              </a:rPr>
              <a:t>                           </a:t>
            </a:r>
            <a:r>
              <a:rPr altLang="zh-CN" b="1" dirty="0">
                <a:sym typeface="+mn-ea"/>
              </a:rPr>
              <a:t>。</a:t>
            </a:r>
          </a:p>
          <a:p>
            <a:pPr marL="0" indent="0">
              <a:buNone/>
            </a:pPr>
            <a:r>
              <a:rPr altLang="zh-CN" b="1" dirty="0">
                <a:sym typeface="+mn-ea"/>
              </a:rPr>
              <a:t>2．</a:t>
            </a:r>
            <a:r>
              <a:rPr altLang="zh-CN" b="1" u="sng" dirty="0">
                <a:sym typeface="+mn-ea"/>
              </a:rPr>
              <a:t>                               </a:t>
            </a:r>
            <a:r>
              <a:rPr altLang="zh-CN" b="1" dirty="0">
                <a:sym typeface="+mn-ea"/>
              </a:rPr>
              <a:t>ならば、水不足になる。</a:t>
            </a:r>
          </a:p>
          <a:p>
            <a:pPr marL="0" indent="0">
              <a:buNone/>
            </a:pPr>
            <a:r>
              <a:rPr altLang="zh-CN" b="1" dirty="0">
                <a:sym typeface="+mn-ea"/>
              </a:rPr>
              <a:t>3．</a:t>
            </a:r>
            <a:r>
              <a:rPr lang="ja-JP" b="1" dirty="0">
                <a:sym typeface="+mn-ea"/>
              </a:rPr>
              <a:t>友達</a:t>
            </a:r>
            <a:r>
              <a:rPr altLang="zh-CN" b="1" dirty="0">
                <a:sym typeface="+mn-ea"/>
              </a:rPr>
              <a:t>とともに</a:t>
            </a:r>
            <a:r>
              <a:rPr lang="ja-JP" b="1" dirty="0">
                <a:sym typeface="+mn-ea"/>
              </a:rPr>
              <a:t>過ごした時間は</a:t>
            </a:r>
            <a:r>
              <a:rPr altLang="zh-CN" b="1" u="sng" dirty="0">
                <a:sym typeface="+mn-ea"/>
              </a:rPr>
              <a:t>     　                    </a:t>
            </a:r>
            <a:r>
              <a:rPr altLang="zh-CN" b="1" dirty="0" smtClean="0">
                <a:sym typeface="+mn-ea"/>
              </a:rPr>
              <a:t>。</a:t>
            </a:r>
            <a:endParaRPr altLang="zh-CN" b="1" dirty="0">
              <a:sym typeface="+mn-ea"/>
            </a:endParaRPr>
          </a:p>
          <a:p>
            <a:pPr marL="0" indent="0">
              <a:buNone/>
            </a:pPr>
            <a:r>
              <a:rPr altLang="zh-CN" b="1" dirty="0">
                <a:sym typeface="+mn-ea"/>
              </a:rPr>
              <a:t>4．</a:t>
            </a:r>
            <a:r>
              <a:rPr lang="ja-JP" b="1" dirty="0">
                <a:sym typeface="+mn-ea"/>
              </a:rPr>
              <a:t>サークルのメンバー</a:t>
            </a:r>
            <a:r>
              <a:rPr altLang="zh-CN" b="1" dirty="0">
                <a:sym typeface="+mn-ea"/>
              </a:rPr>
              <a:t>とともに</a:t>
            </a:r>
            <a:r>
              <a:rPr altLang="zh-CN" b="1" u="sng" dirty="0">
                <a:sym typeface="+mn-ea"/>
              </a:rPr>
              <a:t>    　　                  </a:t>
            </a:r>
            <a:r>
              <a:rPr altLang="zh-CN" b="1" dirty="0" smtClean="0">
                <a:sym typeface="+mn-ea"/>
              </a:rPr>
              <a:t>。</a:t>
            </a:r>
            <a:endParaRPr altLang="zh-CN" b="1" dirty="0">
              <a:sym typeface="+mn-ea"/>
            </a:endParaRPr>
          </a:p>
          <a:p>
            <a:pPr marL="0" indent="0">
              <a:buNone/>
            </a:pPr>
            <a:r>
              <a:rPr altLang="zh-CN" b="1" dirty="0">
                <a:sym typeface="+mn-ea"/>
              </a:rPr>
              <a:t>5．</a:t>
            </a:r>
            <a:r>
              <a:rPr lang="ja-JP" b="1" dirty="0">
                <a:sym typeface="+mn-ea"/>
              </a:rPr>
              <a:t>彼は日本語ばかりか</a:t>
            </a:r>
            <a:r>
              <a:rPr altLang="zh-CN" b="1" u="sng" dirty="0">
                <a:sym typeface="+mn-ea"/>
              </a:rPr>
              <a:t>                </a:t>
            </a:r>
            <a:r>
              <a:rPr lang="ja-JP" b="1" u="sng" dirty="0">
                <a:sym typeface="+mn-ea"/>
              </a:rPr>
              <a:t>。</a:t>
            </a:r>
            <a:r>
              <a:rPr lang="ja-JP" altLang="en-US" b="1" dirty="0" smtClean="0">
                <a:solidFill>
                  <a:schemeClr val="tx1">
                    <a:lumMod val="75000"/>
                    <a:lumOff val="25000"/>
                  </a:schemeClr>
                </a:solidFill>
                <a:sym typeface="+mn-ea"/>
              </a:rPr>
              <a:t>　</a:t>
            </a:r>
            <a:endParaRPr lang="ja-JP" altLang="ja-JP" b="1" dirty="0">
              <a:solidFill>
                <a:srgbClr val="002060"/>
              </a:solidFill>
              <a:latin typeface="MS Mincho" panose="02020609040205080304" charset="-128"/>
              <a:ea typeface="MS Mincho" panose="02020609040205080304" charset="-128"/>
            </a:endParaRPr>
          </a:p>
          <a:p>
            <a:endParaRPr lang="ja-JP" altLang="ja-JP" b="1" dirty="0">
              <a:solidFill>
                <a:srgbClr val="002060"/>
              </a:solidFill>
              <a:latin typeface="MS Mincho" panose="02020609040205080304" charset="-128"/>
              <a:ea typeface="MS Mincho" panose="02020609040205080304" charset="-128"/>
            </a:endParaRPr>
          </a:p>
        </p:txBody>
      </p:sp>
      <p:sp>
        <p:nvSpPr>
          <p:cNvPr id="4" name="文本框 3"/>
          <p:cNvSpPr txBox="1"/>
          <p:nvPr/>
        </p:nvSpPr>
        <p:spPr>
          <a:xfrm>
            <a:off x="5527040" y="1505585"/>
            <a:ext cx="5389880"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もう2度と彼には会えないだろう　　</a:t>
            </a:r>
          </a:p>
        </p:txBody>
      </p:sp>
      <p:sp>
        <p:nvSpPr>
          <p:cNvPr id="5" name="文本框 4"/>
          <p:cNvSpPr txBox="1"/>
          <p:nvPr/>
        </p:nvSpPr>
        <p:spPr>
          <a:xfrm>
            <a:off x="1477010" y="2197100"/>
            <a:ext cx="5389880" cy="429895"/>
          </a:xfrm>
          <a:prstGeom prst="rect">
            <a:avLst/>
          </a:prstGeom>
          <a:noFill/>
        </p:spPr>
        <p:txBody>
          <a:bodyPr wrap="square" rtlCol="0">
            <a:spAutoFit/>
          </a:bodyPr>
          <a:lstStyle/>
          <a:p>
            <a:r>
              <a:rPr lang="ja-JP" altLang="zh-CN" sz="2200" dirty="0">
                <a:solidFill>
                  <a:srgbClr val="FF0000"/>
                </a:solidFill>
              </a:rPr>
              <a:t>　　</a:t>
            </a:r>
            <a:r>
              <a:rPr lang="zh-CN" altLang="en-US" sz="2200" dirty="0">
                <a:solidFill>
                  <a:srgbClr val="FF0000"/>
                </a:solidFill>
              </a:rPr>
              <a:t>今後一週間雨が降らなかった　　</a:t>
            </a:r>
          </a:p>
        </p:txBody>
      </p:sp>
      <p:sp>
        <p:nvSpPr>
          <p:cNvPr id="6" name="文本框 5"/>
          <p:cNvSpPr txBox="1"/>
          <p:nvPr/>
        </p:nvSpPr>
        <p:spPr>
          <a:xfrm>
            <a:off x="6115685" y="2941955"/>
            <a:ext cx="5389880"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一番楽しい　　</a:t>
            </a:r>
          </a:p>
        </p:txBody>
      </p:sp>
      <p:sp>
        <p:nvSpPr>
          <p:cNvPr id="7" name="文本框 6"/>
          <p:cNvSpPr txBox="1"/>
          <p:nvPr/>
        </p:nvSpPr>
        <p:spPr>
          <a:xfrm>
            <a:off x="6115685" y="3606800"/>
            <a:ext cx="5389880"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プロジェクトを進めている　</a:t>
            </a:r>
          </a:p>
        </p:txBody>
      </p:sp>
      <p:sp>
        <p:nvSpPr>
          <p:cNvPr id="8" name="文本框 7"/>
          <p:cNvSpPr txBox="1"/>
          <p:nvPr/>
        </p:nvSpPr>
        <p:spPr>
          <a:xfrm>
            <a:off x="3862705" y="4342765"/>
            <a:ext cx="5389880" cy="429895"/>
          </a:xfrm>
          <a:prstGeom prst="rect">
            <a:avLst/>
          </a:prstGeom>
          <a:noFill/>
        </p:spPr>
        <p:txBody>
          <a:bodyPr wrap="square" rtlCol="0">
            <a:spAutoFit/>
          </a:bodyPr>
          <a:lstStyle/>
          <a:p>
            <a:r>
              <a:rPr lang="ja-JP" altLang="zh-CN" sz="2200" dirty="0">
                <a:solidFill>
                  <a:srgbClr val="FF0000"/>
                </a:solidFill>
              </a:rPr>
              <a:t>　　</a:t>
            </a:r>
            <a:r>
              <a:rPr lang="zh-CN" altLang="en-US" sz="2200" dirty="0">
                <a:solidFill>
                  <a:srgbClr val="FF0000"/>
                </a:solidFill>
              </a:rPr>
              <a:t>英語も中国語も上手</a:t>
            </a:r>
            <a:r>
              <a:rPr lang="zh-CN" altLang="en-US" sz="2200" dirty="0" smtClean="0">
                <a:solidFill>
                  <a:srgbClr val="FF0000"/>
                </a:solidFill>
              </a:rPr>
              <a:t>だ</a:t>
            </a:r>
            <a:r>
              <a:rPr lang="ja-JP" altLang="en-US" sz="2200" dirty="0" smtClean="0">
                <a:solidFill>
                  <a:srgbClr val="FF0000"/>
                </a:solidFill>
              </a:rPr>
              <a:t>　　</a:t>
            </a:r>
            <a:r>
              <a:rPr lang="zh-CN" altLang="en-US" sz="2200" dirty="0">
                <a:solidFill>
                  <a:srgbClr val="FF0000"/>
                </a:solid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p:txBody>
          <a:bodyPr>
            <a:noAutofit/>
          </a:bodyPr>
          <a:lstStyle/>
          <a:p>
            <a:pPr marL="0" indent="0">
              <a:buNone/>
            </a:pPr>
            <a:r>
              <a:rPr sz="2700" b="1" dirty="0">
                <a:sym typeface="+mn-ea"/>
              </a:rPr>
              <a:t>6．最近では大都市ばかりか、中小都市までも</a:t>
            </a:r>
            <a:r>
              <a:rPr sz="2700" b="1" u="sng" dirty="0">
                <a:sym typeface="+mn-ea"/>
              </a:rPr>
              <a:t>　               </a:t>
            </a:r>
          </a:p>
          <a:p>
            <a:pPr marL="0" indent="0">
              <a:buNone/>
            </a:pPr>
            <a:r>
              <a:rPr lang="ja-JP" sz="2700" b="1" u="sng" dirty="0">
                <a:sym typeface="+mn-ea"/>
              </a:rPr>
              <a:t>　　　　　　　　　　　　　　　　　　　　　　　　　　</a:t>
            </a:r>
            <a:r>
              <a:rPr sz="2700" b="1" u="sng" dirty="0">
                <a:sym typeface="+mn-ea"/>
              </a:rPr>
              <a:t> </a:t>
            </a:r>
            <a:r>
              <a:rPr sz="2700" b="1" dirty="0">
                <a:sym typeface="+mn-ea"/>
              </a:rPr>
              <a:t>。</a:t>
            </a:r>
          </a:p>
          <a:p>
            <a:pPr marL="0" indent="0">
              <a:buNone/>
            </a:pPr>
            <a:r>
              <a:rPr sz="2700" b="1" dirty="0">
                <a:sym typeface="+mn-ea"/>
              </a:rPr>
              <a:t>7．</a:t>
            </a:r>
            <a:r>
              <a:rPr sz="2700" b="1" u="sng" dirty="0">
                <a:sym typeface="+mn-ea"/>
              </a:rPr>
              <a:t>                </a:t>
            </a:r>
            <a:r>
              <a:rPr sz="2700" b="1" dirty="0" err="1" smtClean="0">
                <a:sym typeface="+mn-ea"/>
              </a:rPr>
              <a:t>とは</a:t>
            </a:r>
            <a:r>
              <a:rPr sz="2700" b="1" dirty="0" err="1">
                <a:sym typeface="+mn-ea"/>
              </a:rPr>
              <a:t>、夢にだに思わなかった</a:t>
            </a:r>
            <a:r>
              <a:rPr sz="2700" b="1" dirty="0">
                <a:sym typeface="+mn-ea"/>
              </a:rPr>
              <a:t>。</a:t>
            </a:r>
          </a:p>
          <a:p>
            <a:pPr marL="0" indent="0">
              <a:buNone/>
            </a:pPr>
            <a:r>
              <a:rPr sz="2700" b="1" dirty="0">
                <a:sym typeface="+mn-ea"/>
              </a:rPr>
              <a:t>8．</a:t>
            </a:r>
            <a:r>
              <a:rPr sz="2700" b="1" u="sng" dirty="0">
                <a:sym typeface="+mn-ea"/>
              </a:rPr>
              <a:t>                　　　　  </a:t>
            </a:r>
            <a:r>
              <a:rPr sz="2700" b="1" dirty="0">
                <a:sym typeface="+mn-ea"/>
              </a:rPr>
              <a:t>なんて、100年前には想像だにしなかった。</a:t>
            </a:r>
          </a:p>
          <a:p>
            <a:pPr marL="0" indent="0">
              <a:buNone/>
            </a:pPr>
            <a:r>
              <a:rPr sz="2700" b="1" dirty="0">
                <a:sym typeface="+mn-ea"/>
              </a:rPr>
              <a:t>9．もう二度と来るなとばかりに、彼は</a:t>
            </a:r>
            <a:r>
              <a:rPr sz="2700" b="1" u="sng" dirty="0">
                <a:sym typeface="+mn-ea"/>
              </a:rPr>
              <a:t>        　　　       </a:t>
            </a:r>
            <a:r>
              <a:rPr sz="2700" b="1" dirty="0">
                <a:sym typeface="+mn-ea"/>
              </a:rPr>
              <a:t> 。</a:t>
            </a:r>
          </a:p>
          <a:p>
            <a:pPr marL="0" indent="0">
              <a:buNone/>
            </a:pPr>
            <a:r>
              <a:rPr sz="2700" b="1" dirty="0">
                <a:sym typeface="+mn-ea"/>
              </a:rPr>
              <a:t>10．彼は</a:t>
            </a:r>
            <a:r>
              <a:rPr sz="2700" b="1" u="sng" dirty="0">
                <a:sym typeface="+mn-ea"/>
              </a:rPr>
              <a:t>                 </a:t>
            </a:r>
            <a:r>
              <a:rPr sz="2700" b="1" dirty="0">
                <a:sym typeface="+mn-ea"/>
              </a:rPr>
              <a:t>と、待っていたばかりに自分の説明を展開した。</a:t>
            </a:r>
          </a:p>
        </p:txBody>
      </p:sp>
      <p:sp>
        <p:nvSpPr>
          <p:cNvPr id="4" name="文本框 3"/>
          <p:cNvSpPr txBox="1"/>
          <p:nvPr/>
        </p:nvSpPr>
        <p:spPr>
          <a:xfrm>
            <a:off x="1081405" y="2196465"/>
            <a:ext cx="7505700" cy="429895"/>
          </a:xfrm>
          <a:prstGeom prst="rect">
            <a:avLst/>
          </a:prstGeom>
          <a:noFill/>
        </p:spPr>
        <p:txBody>
          <a:bodyPr wrap="square" rtlCol="0">
            <a:spAutoFit/>
          </a:bodyPr>
          <a:lstStyle/>
          <a:p>
            <a:r>
              <a:rPr lang="ja-JP" altLang="zh-CN" sz="2200" dirty="0">
                <a:solidFill>
                  <a:srgbClr val="FF0000"/>
                </a:solidFill>
              </a:rPr>
              <a:t>　　</a:t>
            </a:r>
            <a:r>
              <a:rPr lang="zh-CN" altLang="en-US" sz="2200" dirty="0">
                <a:solidFill>
                  <a:srgbClr val="FF0000"/>
                </a:solidFill>
              </a:rPr>
              <a:t>道路の渋滞がひどくなってきているらしい</a:t>
            </a:r>
          </a:p>
        </p:txBody>
      </p:sp>
      <p:sp>
        <p:nvSpPr>
          <p:cNvPr id="5" name="文本框 4"/>
          <p:cNvSpPr txBox="1"/>
          <p:nvPr/>
        </p:nvSpPr>
        <p:spPr>
          <a:xfrm>
            <a:off x="1081405" y="2860040"/>
            <a:ext cx="5389880"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入賞できる　　</a:t>
            </a:r>
          </a:p>
        </p:txBody>
      </p:sp>
      <p:sp>
        <p:nvSpPr>
          <p:cNvPr id="6" name="文本框 5"/>
          <p:cNvSpPr txBox="1"/>
          <p:nvPr/>
        </p:nvSpPr>
        <p:spPr>
          <a:xfrm>
            <a:off x="1265555" y="3523615"/>
            <a:ext cx="5389880"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人類が宇宙に行ける日が来る　</a:t>
            </a:r>
          </a:p>
        </p:txBody>
      </p:sp>
      <p:sp>
        <p:nvSpPr>
          <p:cNvPr id="7" name="文本框 6"/>
          <p:cNvSpPr txBox="1"/>
          <p:nvPr/>
        </p:nvSpPr>
        <p:spPr>
          <a:xfrm>
            <a:off x="6866890" y="4652645"/>
            <a:ext cx="5389880" cy="429895"/>
          </a:xfrm>
          <a:prstGeom prst="rect">
            <a:avLst/>
          </a:prstGeom>
          <a:noFill/>
        </p:spPr>
        <p:txBody>
          <a:bodyPr wrap="square" rtlCol="0">
            <a:spAutoFit/>
          </a:bodyPr>
          <a:lstStyle/>
          <a:p>
            <a:r>
              <a:rPr lang="zh-CN" altLang="en-US" sz="2200">
                <a:solidFill>
                  <a:srgbClr val="FF0000"/>
                </a:solidFill>
              </a:rPr>
              <a:t>私の目の前でピシャッと戸を閉めた　</a:t>
            </a:r>
          </a:p>
        </p:txBody>
      </p:sp>
      <p:sp>
        <p:nvSpPr>
          <p:cNvPr id="8" name="文本框 7"/>
          <p:cNvSpPr txBox="1"/>
          <p:nvPr/>
        </p:nvSpPr>
        <p:spPr>
          <a:xfrm>
            <a:off x="1957070" y="5428615"/>
            <a:ext cx="3287395" cy="429895"/>
          </a:xfrm>
          <a:prstGeom prst="rect">
            <a:avLst/>
          </a:prstGeom>
          <a:noFill/>
        </p:spPr>
        <p:txBody>
          <a:bodyPr wrap="square" rtlCol="0">
            <a:spAutoFit/>
          </a:bodyPr>
          <a:lstStyle/>
          <a:p>
            <a:r>
              <a:rPr lang="ja-JP" altLang="zh-CN" sz="2200">
                <a:solidFill>
                  <a:srgbClr val="FF0000"/>
                </a:solidFill>
              </a:rPr>
              <a:t>　　</a:t>
            </a:r>
            <a:r>
              <a:rPr lang="zh-CN" altLang="en-US" sz="2200">
                <a:solidFill>
                  <a:srgbClr val="FF0000"/>
                </a:solidFill>
              </a:rPr>
              <a:t>意見を聞かれる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sz="2800" b="1">
                <a:solidFill>
                  <a:schemeClr val="tx2">
                    <a:lumMod val="90000"/>
                    <a:lumOff val="10000"/>
                  </a:schemeClr>
                </a:solidFill>
                <a:latin typeface="MS Mincho" panose="02020609040205080304" charset="-128"/>
                <a:ea typeface="MS Mincho" panose="02020609040205080304" charset="-128"/>
                <a:cs typeface="MS Mincho" panose="02020609040205080304" charset="-128"/>
                <a:sym typeface="+mn-ea"/>
              </a:rPr>
              <a:t>1．少年の歓喜が詩であるならば、少年の悲哀もまた詩である。自然の心に宿る歓喜にしてもし歌うべくんば、自然の心にささやく悲哀もまた歌うべきであろう。</a:t>
            </a:r>
          </a:p>
        </p:txBody>
      </p:sp>
      <p:sp>
        <p:nvSpPr>
          <p:cNvPr id="11" name="文本框 10"/>
          <p:cNvSpPr txBox="1"/>
          <p:nvPr/>
        </p:nvSpPr>
        <p:spPr>
          <a:xfrm>
            <a:off x="391160" y="353695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如果说少年的欢喜是诗，那么，少年的悲哀也是诗。如果说栖身于自然之心中的欢喜应该被歌唱，那么，在自然之心中轻语的悲哀同样也应该被歌颂。</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2.叔父の家は丘のふもとにあり、近郊には樹林多く、川あり泉あり池あり、そしてほど遠からぬ所に瀬戸内内海の入江がある。山にも野にも林にも谷にも海にも川にも、僕は不自由をしなかったのである。</a:t>
            </a:r>
          </a:p>
        </p:txBody>
      </p:sp>
      <p:sp>
        <p:nvSpPr>
          <p:cNvPr id="11" name="文本框 10"/>
          <p:cNvSpPr txBox="1"/>
          <p:nvPr/>
        </p:nvSpPr>
        <p:spPr>
          <a:xfrm>
            <a:off x="499745" y="353695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err="1">
                <a:latin typeface="+mn-ea"/>
                <a:cs typeface="MS Mincho" panose="02020609040205080304" charset="-128"/>
                <a:sym typeface="+mn-ea"/>
              </a:rPr>
              <a:t>叔父的家在山丘脚下，近郊有很多树林，还有河流，泉水以及池塘，在不远处还有濑户内海的海湾。山丘，原野，树林，山谷，大海，河流</a:t>
            </a:r>
            <a:r>
              <a:rPr lang="en-US" altLang="ja-JP" sz="2800" dirty="0">
                <a:latin typeface="+mn-ea"/>
                <a:cs typeface="MS Mincho" panose="02020609040205080304" charset="-128"/>
                <a:sym typeface="+mn-ea"/>
              </a:rPr>
              <a:t>--</a:t>
            </a:r>
            <a:r>
              <a:rPr lang="en-US" altLang="ja-JP" sz="2800" dirty="0" err="1">
                <a:latin typeface="+mn-ea"/>
                <a:cs typeface="MS Mincho" panose="02020609040205080304" charset="-128"/>
                <a:sym typeface="+mn-ea"/>
              </a:rPr>
              <a:t>没有我不能自由自在的地方</a:t>
            </a:r>
            <a:r>
              <a:rPr lang="en-US" altLang="ja-JP"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著者紹介</a:t>
            </a:r>
            <a:r>
              <a:rPr lang="en-US" altLang="ja-JP" sz="3200" dirty="0">
                <a:latin typeface="MS UI Gothic" panose="020B0600070205080204" pitchFamily="34" charset="-128"/>
                <a:ea typeface="MS UI Gothic" panose="020B0600070205080204" pitchFamily="34" charset="-128"/>
                <a:sym typeface="+mn-ea"/>
              </a:rPr>
              <a:t>】   </a:t>
            </a:r>
            <a:r>
              <a:rPr sz="2800" dirty="0">
                <a:solidFill>
                  <a:srgbClr val="00B050"/>
                </a:solidFill>
              </a:rPr>
              <a:t>国木田独歩（くにきだどっぽ、1871～1908）</a:t>
            </a: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237139" y="1709511"/>
            <a:ext cx="8561705" cy="3785652"/>
          </a:xfrm>
          <a:prstGeom prst="rect">
            <a:avLst/>
          </a:prstGeom>
          <a:solidFill>
            <a:schemeClr val="tx2">
              <a:lumMod val="10000"/>
              <a:lumOff val="90000"/>
            </a:schemeClr>
          </a:solidFill>
        </p:spPr>
        <p:txBody>
          <a:bodyPr wrap="square" rtlCol="0">
            <a:spAutoFit/>
          </a:bodyPr>
          <a:lstStyle/>
          <a:p>
            <a:pPr indent="0">
              <a:buFont typeface="Wingdings" panose="05000000000000000000" pitchFamily="2" charset="2"/>
              <a:buNone/>
            </a:pPr>
            <a:r>
              <a:rPr lang="ja-JP" altLang="en-US" sz="2400" b="1" dirty="0">
                <a:latin typeface="MS Mincho" panose="02020609040205080304" charset="-128"/>
                <a:ea typeface="MS Mincho" panose="02020609040205080304" charset="-128"/>
                <a:sym typeface="+mn-ea"/>
              </a:rPr>
              <a:t>明治期の小説家、詩人。幼名亀吉、のち哲夫と改名。千葉県銚子生まれ。東京専門学校中退。1891年植村正久より受洗</a:t>
            </a:r>
            <a:r>
              <a:rPr lang="ja-JP" altLang="en-US" sz="2400" b="1" dirty="0" smtClean="0">
                <a:latin typeface="MS Mincho" panose="02020609040205080304" charset="-128"/>
                <a:ea typeface="MS Mincho" panose="02020609040205080304" charset="-128"/>
                <a:sym typeface="+mn-ea"/>
              </a:rPr>
              <a:t>。1892年</a:t>
            </a:r>
            <a:r>
              <a:rPr lang="ja-JP" altLang="en-US" sz="2400" b="1" dirty="0">
                <a:latin typeface="MS Mincho" panose="02020609040205080304" charset="-128"/>
                <a:ea typeface="MS Mincho" panose="02020609040205080304" charset="-128"/>
                <a:sym typeface="+mn-ea"/>
              </a:rPr>
              <a:t>佐々城信子と結婚、翌年離婚。1897年小説《源叔父》を書き、また田山花袋、柳田国男らとの合著《抒情詩》に〈独歩吟〉を載せ、浪漫主義の詩人、小説家として出発。このころまでの日記に没後公刊の《欺かざるの記》がある。ツルゲーネフ、ワーズワスらの影響を受け、《武蔵野》《春の鳥》を発表。《牛肉と馬鈴薯》のころから写実主義に傾き、《正直者》などで自然主義の先駆となる。ほかに《運命論者》《竹の木戸》など。</a:t>
            </a:r>
          </a:p>
        </p:txBody>
      </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65620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広々した湖のようなこの入り江を横ぎる舟は僕らの小舟ばかり。徳二郎はいつもの朗らかな声に引きかえ、この夜は小声で歌いながら静かに櫓をこいでいる。潮の落ちた時は沼とも思わるる入り江が高潮と月の光とでまるで様子が変わり、僕にはいつも見慣れた泥臭い入り江のような気がしなかった。</a:t>
            </a:r>
          </a:p>
        </p:txBody>
      </p:sp>
      <p:sp>
        <p:nvSpPr>
          <p:cNvPr id="11" name="文本框 10"/>
          <p:cNvSpPr txBox="1"/>
          <p:nvPr/>
        </p:nvSpPr>
        <p:spPr>
          <a:xfrm>
            <a:off x="499745" y="4258310"/>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只有我们的小船正在横渡如湖面一样宽阔的海湾。德二郎没有像平常那样敞开嗓门，那天夜里他一边小声地唱歌一边划着船桨。月光下，退潮时被人当作沼泽的海湾满潮时样子完全变了，完全不是我早就习以为常的带着土腥气的海湾。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僕は陸のほうを見ながら黙ってこの話を聞いていた。家々のともし火は水に映ってきらきらとゆらいでいる。櫓の音をゆるやかにきしらせながら大船の伝馬をこいで行く男は、澄んだ声で船歌を流す。僕はこの時、少年ごころにも言い知られぬ悲哀を感じた。</a:t>
            </a:r>
          </a:p>
        </p:txBody>
      </p:sp>
      <p:sp>
        <p:nvSpPr>
          <p:cNvPr id="11" name="文本框 10"/>
          <p:cNvSpPr txBox="1"/>
          <p:nvPr/>
        </p:nvSpPr>
        <p:spPr>
          <a:xfrm>
            <a:off x="499745" y="4114165"/>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mn-ea"/>
                <a:cs typeface="MS Mincho" panose="02020609040205080304" charset="-128"/>
                <a:sym typeface="+mn-ea"/>
              </a:rPr>
              <a:t>我一边看着陆地的方向，一边默不作声地听他说着。家家户户的灯火倒影在水中摇曳着。吱吱呀呀缓慢地舢板船桨的男人们用清澈的声音唱着船歌。彼时，我突然感受到了一种少年之心无以言表的哀伤。</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316928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その後十七年の今日まで、僕はこの夜の光景をはっきりと覚えていて、忘れようとしても忘るることができないのである。今もなお、哀れな女の顔が目のさきにちらつく。そしてその夜、うすいかすみのように僕の心を包んだ一片の哀情は、年とともに濃くなって、今はただその時の僕の心持ちを思い起こしてさえ堪えがたい、深い、静かな、やる瀬のない悲哀を覚えるのである。</a:t>
            </a:r>
          </a:p>
        </p:txBody>
      </p:sp>
      <p:sp>
        <p:nvSpPr>
          <p:cNvPr id="11" name="文本框 10"/>
          <p:cNvSpPr txBox="1"/>
          <p:nvPr/>
        </p:nvSpPr>
        <p:spPr>
          <a:xfrm>
            <a:off x="499745" y="4114165"/>
            <a:ext cx="1141031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a:latin typeface="+mn-ea"/>
                <a:cs typeface="MS Mincho" panose="02020609040205080304" charset="-128"/>
                <a:sym typeface="+mn-ea"/>
              </a:rPr>
              <a:t>十七年后的今天，我依旧能够清晰地记起当时的情形，就算我想忘掉也无论如何都做不到。如今，那个悲伤的女人的脸庞依旧在我眼前闪烁。那天夜里，如同薄雾一般将我的心包裹起来的忧伤，随着年岁的增长愈加浓郁，如今，就算我只是想起当初的情形都很难忍受，我依旧记得那深深的，静静的，无以适从的悲哀。</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73723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徳二郎はどんな人なのか。</a:t>
            </a:r>
          </a:p>
        </p:txBody>
      </p:sp>
      <p:sp>
        <p:nvSpPr>
          <p:cNvPr id="14" name="文本框 13"/>
          <p:cNvSpPr txBox="1"/>
          <p:nvPr/>
        </p:nvSpPr>
        <p:spPr>
          <a:xfrm>
            <a:off x="248285" y="2623185"/>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徳二郎は屈強な若者で、叔父の家には十一二の年から使われている孤児であった。色の浅黒い、輪郭の正しい立派な男、酒を飲めば必ず歌う、飲まざるもまた歌いながら働くという至極元気のよい男であった。いつも楽しそうに見えるばかりか、心ばせも至って正しいので、孤児には珍しいと叔父をはじめ土地の者みんなに、感心せられていたの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2．少年は叔父の家で育ったことをどう思っているのか。</a:t>
            </a:r>
          </a:p>
        </p:txBody>
      </p:sp>
      <p:sp>
        <p:nvSpPr>
          <p:cNvPr id="14" name="文本框 13"/>
          <p:cNvSpPr txBox="1"/>
          <p:nvPr/>
        </p:nvSpPr>
        <p:spPr>
          <a:xfrm>
            <a:off x="248285" y="2340610"/>
            <a:ext cx="11697335" cy="2589491"/>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僕は僕の少年の時代をいなかで過ごさしてくれた父母の好意を感謝せざるを得ない。もし僕が八歳の時父母とともに東京に出ていたならば、僕の今日はよほど違っていただろうと思う。少なくとも僕の知恵は今よりも進んでいたかわりに、僕の心はヲーズヲース一巻より高遠にして清新なる詩想を受用しうることができなかっただろうと信ずる</a:t>
            </a:r>
            <a:r>
              <a:rPr lang="en-US" altLang="ja-JP" sz="2800" b="1" dirty="0" smtClean="0">
                <a:latin typeface="MS Mincho" panose="02020609040205080304" charset="-128"/>
                <a:ea typeface="MS Mincho" panose="02020609040205080304" charset="-128"/>
                <a:cs typeface="MS Mincho" panose="02020609040205080304" charset="-128"/>
                <a:sym typeface="+mn-ea"/>
              </a:rPr>
              <a:t>。</a:t>
            </a:r>
            <a:endParaRPr lang="en-US" altLang="ja-JP"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3.徳二郎と女はどういう関係なのか。</a:t>
            </a:r>
          </a:p>
        </p:txBody>
      </p:sp>
      <p:sp>
        <p:nvSpPr>
          <p:cNvPr id="14" name="文本框 13"/>
          <p:cNvSpPr txBox="1"/>
          <p:nvPr/>
        </p:nvSpPr>
        <p:spPr>
          <a:xfrm>
            <a:off x="248285" y="2073910"/>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a:latin typeface="MS Mincho" panose="02020609040205080304" charset="-128"/>
                <a:ea typeface="MS Mincho" panose="02020609040205080304" charset="-128"/>
                <a:cs typeface="MS Mincho" panose="02020609040205080304" charset="-128"/>
                <a:sym typeface="+mn-ea"/>
              </a:rPr>
              <a:t>徳二郎と女はどういう関係なのかは、本文にははっきり描かれていないが、二人が交わす言葉づかいや徳二郎が女を思いやるところから見て、二人の仲は親密な関係であることが伺える。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4.女はどんな人なのか、これからどこにいくのか。</a:t>
            </a:r>
          </a:p>
        </p:txBody>
      </p:sp>
      <p:sp>
        <p:nvSpPr>
          <p:cNvPr id="14" name="文本框 13"/>
          <p:cNvSpPr txBox="1"/>
          <p:nvPr/>
        </p:nvSpPr>
        <p:spPr>
          <a:xfrm>
            <a:off x="248285" y="231330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女は生計のために遊郭で働く人で、これから朝鮮へ売られてしまう、自分の運命を自分で握ることのできない、可憐な人である。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5.本文のあらすじをまとめてみよう。</a:t>
            </a:r>
          </a:p>
        </p:txBody>
      </p:sp>
      <p:sp>
        <p:nvSpPr>
          <p:cNvPr id="14" name="文本框 13"/>
          <p:cNvSpPr txBox="1"/>
          <p:nvPr/>
        </p:nvSpPr>
        <p:spPr>
          <a:xfrm>
            <a:off x="248285" y="2214245"/>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ころは夏の最中、月影さやかなる夜、徳二郎は僕を小舟に載せると、川下に舟をだした。流れついた先では、若い女が二人を待っていた。何も知らずに徳二郎に連れられて女のところにきて、初めて女の不幸を耳にして僕の少年の心に言葉に表現できない悲哀が込み上げてくる。その悲哀は十七年経った今でもはっきりと記憶に残ってい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631216"/>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1．この作品には主に三人の人物が登場して、それぞれ三人の悲哀が描かれている。</a:t>
            </a: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この三人が抱えているそれぞれの悲哀を話し合ってみよう</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2779395"/>
            <a:ext cx="11697335" cy="1631216"/>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どうにもならない運命に翻弄される女の悲哀。その女を救ってやれない男（徳二郎）の悲哀。そして、そんな大人たちの姿を見て、少年が心に抱いた言いようのない哀情</a:t>
            </a:r>
            <a:r>
              <a:rPr lang="ja-JP" altLang="en-US" sz="2800" b="1" dirty="0" smtClean="0">
                <a:latin typeface="MS Mincho" panose="02020609040205080304" charset="-128"/>
                <a:ea typeface="MS Mincho" panose="02020609040205080304" charset="-128"/>
                <a:cs typeface="MS Mincho" panose="02020609040205080304" charset="-128"/>
                <a:sym typeface="+mn-ea"/>
              </a:rPr>
              <a:t>。</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bldLst>
      <p:bldP spid="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63004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2．タイトルが「少年の悲哀」とあって、実際三人の悲哀の中で、女の悲哀が一番大きな比重を占めるようだが、それはなぜなのかを話し合ってみよう。</a:t>
            </a:r>
          </a:p>
        </p:txBody>
      </p:sp>
      <p:sp>
        <p:nvSpPr>
          <p:cNvPr id="3" name="文本框 2"/>
          <p:cNvSpPr txBox="1"/>
          <p:nvPr/>
        </p:nvSpPr>
        <p:spPr>
          <a:xfrm>
            <a:off x="247650" y="3088005"/>
            <a:ext cx="11697335" cy="3170099"/>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家がバラバラになり遊郭に身を沈めた女は、近く朝鮮の地へ流れていく。自分のことを語る女自身もどうするすべもなく、不幸な運命を背負って生きなければならない。女にできることは、生き別れた弟に似た少年を前にして思いっきり泣きじゃくるだけである。少年にはどうすることもできない。この夜のことを一幅の絵とともに自分の心に刻みつけ、この女の悲しみを自分の悲しみとして思い返すしかないのであっ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rgbClr val="56CA95">
                    <a:lumMod val="50000"/>
                  </a:srgb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rgbClr val="56CA95">
                    <a:lumMod val="50000"/>
                  </a:srgbClr>
                </a:solidFill>
                <a:latin typeface="MS Mincho" panose="02020609040205080304" charset="-128"/>
                <a:ea typeface="MS Mincho" panose="02020609040205080304" charset="-128"/>
              </a:rPr>
              <a:t>Par</a:t>
            </a:r>
            <a:r>
              <a:rPr lang="en-US" altLang="ja-JP" sz="3200" b="1" dirty="0">
                <a:solidFill>
                  <a:srgbClr val="56CA95">
                    <a:lumMod val="50000"/>
                  </a:srgbClr>
                </a:solidFill>
                <a:latin typeface="MS Mincho" panose="02020609040205080304" charset="-128"/>
                <a:ea typeface="MS Mincho" panose="02020609040205080304" charset="-128"/>
              </a:rPr>
              <a:t>t1 </a:t>
            </a:r>
            <a:r>
              <a:rPr lang="ja-JP" altLang="en-US" sz="3200" b="1" dirty="0">
                <a:solidFill>
                  <a:srgbClr val="56CA95">
                    <a:lumMod val="50000"/>
                  </a:srgb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Part2 </a:t>
            </a:r>
            <a:r>
              <a:rPr lang="ja-JP" altLang="en-US" sz="3200" b="1" dirty="0" smtClean="0">
                <a:solidFill>
                  <a:srgbClr val="56CA95">
                    <a:lumMod val="50000"/>
                  </a:srgbClr>
                </a:solidFill>
                <a:latin typeface="MS Mincho" panose="02020609040205080304" charset="-128"/>
                <a:ea typeface="MS Mincho" panose="02020609040205080304" charset="-128"/>
              </a:rPr>
              <a:t>言葉と重要</a:t>
            </a:r>
            <a:r>
              <a:rPr lang="ja-JP" altLang="en-US" sz="3200" b="1" dirty="0">
                <a:solidFill>
                  <a:srgbClr val="56CA95">
                    <a:lumMod val="50000"/>
                  </a:srgbClr>
                </a:solidFill>
                <a:latin typeface="MS Mincho" panose="02020609040205080304" charset="-128"/>
                <a:ea typeface="MS Mincho" panose="02020609040205080304" charset="-128"/>
              </a:rPr>
              <a:t>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Part3 </a:t>
            </a:r>
            <a:r>
              <a:rPr lang="ja-JP" altLang="en-US" sz="3200" b="1" dirty="0">
                <a:solidFill>
                  <a:srgbClr val="56CA95">
                    <a:lumMod val="50000"/>
                  </a:srgb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Part4 </a:t>
            </a:r>
            <a:r>
              <a:rPr lang="ja-JP" altLang="en-US" sz="3200" b="1" dirty="0">
                <a:solidFill>
                  <a:srgbClr val="56CA95">
                    <a:lumMod val="50000"/>
                  </a:srgb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Part5 </a:t>
            </a:r>
            <a:r>
              <a:rPr lang="ja-JP" altLang="en-US" sz="3200" b="1" dirty="0">
                <a:solidFill>
                  <a:srgbClr val="56CA95">
                    <a:lumMod val="50000"/>
                  </a:srgbClr>
                </a:solidFill>
                <a:latin typeface="MS Mincho" panose="02020609040205080304" charset="-128"/>
                <a:ea typeface="MS Mincho" panose="02020609040205080304" charset="-128"/>
              </a:rPr>
              <a:t>コラム</a:t>
            </a:r>
          </a:p>
        </p:txBody>
      </p:sp>
    </p:spTree>
    <p:custDataLst>
      <p:tags r:id="rId1"/>
    </p:custDataLst>
    <p:extLst>
      <p:ext uri="{BB962C8B-B14F-4D97-AF65-F5344CB8AC3E}">
        <p14:creationId xmlns:p14="http://schemas.microsoft.com/office/powerpoint/2010/main" val="182879199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3．本文の中には、美しい自然描写がたくさん描かれていて、詩的な感じがするところが多い。本文から探し出して話し合ってみよう。</a:t>
            </a:r>
          </a:p>
        </p:txBody>
      </p:sp>
      <p:sp>
        <p:nvSpPr>
          <p:cNvPr id="3" name="文本框 2"/>
          <p:cNvSpPr txBox="1"/>
          <p:nvPr/>
        </p:nvSpPr>
        <p:spPr>
          <a:xfrm>
            <a:off x="247650" y="3023870"/>
            <a:ext cx="11697335" cy="1050609"/>
          </a:xfrm>
          <a:prstGeom prst="rect">
            <a:avLst/>
          </a:prstGeom>
          <a:solidFill>
            <a:schemeClr val="tx2">
              <a:lumMod val="10000"/>
              <a:lumOff val="90000"/>
            </a:schemeClr>
          </a:solidFill>
        </p:spPr>
        <p:txBody>
          <a:bodyPr wrap="square" rtlCol="0" anchor="t">
            <a:spAutoFit/>
          </a:bodyPr>
          <a:lstStyle/>
          <a:p>
            <a:pPr fontAlgn="auto">
              <a:lnSpc>
                <a:spcPts val="4000"/>
              </a:lnSpc>
            </a:pPr>
            <a:r>
              <a:rPr lang="en-US" altLang="ja-JP" sz="2800" b="1" dirty="0" smtClean="0">
                <a:latin typeface="MS Mincho" panose="02020609040205080304" charset="-128"/>
                <a:ea typeface="MS Mincho" panose="02020609040205080304" charset="-128"/>
                <a:cs typeface="MS Mincho" panose="02020609040205080304" charset="-128"/>
                <a:sym typeface="+mn-ea"/>
              </a:rPr>
              <a:t>P81</a:t>
            </a:r>
            <a:r>
              <a:rPr lang="ja-JP" altLang="en-US" sz="2800" b="1" dirty="0" smtClean="0">
                <a:latin typeface="MS Mincho" panose="02020609040205080304" charset="-128"/>
                <a:ea typeface="MS Mincho" panose="02020609040205080304" charset="-128"/>
                <a:cs typeface="MS Mincho" panose="02020609040205080304" charset="-128"/>
                <a:sym typeface="+mn-ea"/>
              </a:rPr>
              <a:t>下から</a:t>
            </a:r>
            <a:r>
              <a:rPr lang="en-US" altLang="ja-JP" sz="2800" b="1" dirty="0" smtClean="0">
                <a:latin typeface="MS Mincho" panose="02020609040205080304" charset="-128"/>
                <a:ea typeface="MS Mincho" panose="02020609040205080304" charset="-128"/>
                <a:cs typeface="MS Mincho" panose="02020609040205080304" charset="-128"/>
                <a:sym typeface="+mn-ea"/>
              </a:rPr>
              <a:t>3</a:t>
            </a:r>
            <a:r>
              <a:rPr lang="ja-JP" altLang="en-US" sz="2800" b="1" dirty="0" smtClean="0">
                <a:latin typeface="MS Mincho" panose="02020609040205080304" charset="-128"/>
                <a:ea typeface="MS Mincho" panose="02020609040205080304" charset="-128"/>
                <a:cs typeface="MS Mincho" panose="02020609040205080304" charset="-128"/>
                <a:sym typeface="+mn-ea"/>
              </a:rPr>
              <a:t>行目～</a:t>
            </a:r>
            <a:r>
              <a:rPr lang="en-US" altLang="ja-JP" sz="2800" b="1" dirty="0" smtClean="0">
                <a:latin typeface="MS Mincho" panose="02020609040205080304" charset="-128"/>
                <a:ea typeface="MS Mincho" panose="02020609040205080304" charset="-128"/>
                <a:cs typeface="MS Mincho" panose="02020609040205080304" charset="-128"/>
                <a:sym typeface="+mn-ea"/>
              </a:rPr>
              <a:t>P82</a:t>
            </a:r>
            <a:r>
              <a:rPr lang="ja-JP" altLang="en-US" sz="2800" b="1" dirty="0" smtClean="0">
                <a:latin typeface="MS Mincho" panose="02020609040205080304" charset="-128"/>
                <a:ea typeface="MS Mincho" panose="02020609040205080304" charset="-128"/>
                <a:cs typeface="MS Mincho" panose="02020609040205080304" charset="-128"/>
                <a:sym typeface="+mn-ea"/>
              </a:rPr>
              <a:t>一段落まで。</a:t>
            </a:r>
            <a:endParaRPr lang="en-US" altLang="ja-JP" sz="2800" b="1" dirty="0" smtClean="0">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lang="en-US" altLang="ja-JP" sz="2800" b="1" dirty="0" smtClean="0">
                <a:latin typeface="MS Mincho" panose="02020609040205080304" charset="-128"/>
                <a:ea typeface="MS Mincho" panose="02020609040205080304" charset="-128"/>
                <a:cs typeface="MS Mincho" panose="02020609040205080304" charset="-128"/>
                <a:sym typeface="+mn-ea"/>
              </a:rPr>
              <a:t>P82</a:t>
            </a:r>
            <a:r>
              <a:rPr lang="ja-JP" altLang="en-US" sz="2800" b="1" dirty="0" smtClean="0">
                <a:latin typeface="MS Mincho" panose="02020609040205080304" charset="-128"/>
                <a:ea typeface="MS Mincho" panose="02020609040205080304" charset="-128"/>
                <a:cs typeface="MS Mincho" panose="02020609040205080304" charset="-128"/>
                <a:sym typeface="+mn-ea"/>
              </a:rPr>
              <a:t>下から</a:t>
            </a:r>
            <a:r>
              <a:rPr lang="en-US" altLang="ja-JP" sz="2800" b="1" dirty="0" smtClean="0">
                <a:latin typeface="MS Mincho" panose="02020609040205080304" charset="-128"/>
                <a:ea typeface="MS Mincho" panose="02020609040205080304" charset="-128"/>
                <a:cs typeface="MS Mincho" panose="02020609040205080304" charset="-128"/>
                <a:sym typeface="+mn-ea"/>
              </a:rPr>
              <a:t>7</a:t>
            </a:r>
            <a:r>
              <a:rPr lang="ja-JP" altLang="en-US" sz="2800" b="1" dirty="0" smtClean="0">
                <a:latin typeface="MS Mincho" panose="02020609040205080304" charset="-128"/>
                <a:ea typeface="MS Mincho" panose="02020609040205080304" charset="-128"/>
                <a:cs typeface="MS Mincho" panose="02020609040205080304" charset="-128"/>
                <a:sym typeface="+mn-ea"/>
              </a:rPr>
              <a:t>行目～</a:t>
            </a:r>
            <a:r>
              <a:rPr lang="en-US" altLang="ja-JP" sz="2800" b="1" dirty="0" smtClean="0">
                <a:latin typeface="MS Mincho" panose="02020609040205080304" charset="-128"/>
                <a:ea typeface="MS Mincho" panose="02020609040205080304" charset="-128"/>
                <a:cs typeface="MS Mincho" panose="02020609040205080304" charset="-128"/>
                <a:sym typeface="+mn-ea"/>
              </a:rPr>
              <a:t>P83</a:t>
            </a:r>
            <a:r>
              <a:rPr lang="ja-JP" altLang="en-US" sz="2800" b="1" dirty="0" smtClean="0">
                <a:latin typeface="MS Mincho" panose="02020609040205080304" charset="-128"/>
                <a:ea typeface="MS Mincho" panose="02020609040205080304" charset="-128"/>
                <a:cs typeface="MS Mincho" panose="02020609040205080304" charset="-128"/>
                <a:sym typeface="+mn-ea"/>
              </a:rPr>
              <a:t>一段落まで。</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4．少年の十七年前にあったことを未だにはっきりと覚えてる理由について話し合ってみよう。</a:t>
            </a:r>
          </a:p>
        </p:txBody>
      </p:sp>
      <p:sp>
        <p:nvSpPr>
          <p:cNvPr id="3" name="文本框 2"/>
          <p:cNvSpPr txBox="1"/>
          <p:nvPr/>
        </p:nvSpPr>
        <p:spPr>
          <a:xfrm>
            <a:off x="247015" y="2764790"/>
            <a:ext cx="11697335" cy="1631216"/>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当時、幼かった少年は泣きまくっている女をどうすることもできなかった。その夜</a:t>
            </a:r>
            <a:r>
              <a:rPr lang="ja-JP" altLang="en-US" sz="2800" b="1" dirty="0">
                <a:latin typeface="MS Mincho" panose="02020609040205080304" charset="-128"/>
                <a:ea typeface="MS Mincho" panose="02020609040205080304" charset="-128"/>
                <a:cs typeface="MS Mincho" panose="02020609040205080304" charset="-128"/>
                <a:sym typeface="+mn-ea"/>
              </a:rPr>
              <a:t>のことを一幅の絵とともに自分の心に刻みつけ</a:t>
            </a:r>
            <a:r>
              <a:rPr lang="ja-JP" altLang="en-US" sz="2800" b="1" dirty="0" smtClean="0">
                <a:latin typeface="MS Mincho" panose="02020609040205080304" charset="-128"/>
                <a:ea typeface="MS Mincho" panose="02020609040205080304" charset="-128"/>
                <a:cs typeface="MS Mincho" panose="02020609040205080304" charset="-128"/>
                <a:sym typeface="+mn-ea"/>
              </a:rPr>
              <a:t>、その</a:t>
            </a:r>
            <a:r>
              <a:rPr lang="ja-JP" altLang="en-US" sz="2800" b="1" dirty="0">
                <a:latin typeface="MS Mincho" panose="02020609040205080304" charset="-128"/>
                <a:ea typeface="MS Mincho" panose="02020609040205080304" charset="-128"/>
                <a:cs typeface="MS Mincho" panose="02020609040205080304" charset="-128"/>
                <a:sym typeface="+mn-ea"/>
              </a:rPr>
              <a:t>女の悲しみを自分の悲しみとして思い返すしかないのであった。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5．この作品についての感想を話し合ってみよう。</a:t>
            </a:r>
          </a:p>
        </p:txBody>
      </p:sp>
      <p:sp>
        <p:nvSpPr>
          <p:cNvPr id="3" name="文本框 2"/>
          <p:cNvSpPr txBox="1"/>
          <p:nvPr/>
        </p:nvSpPr>
        <p:spPr>
          <a:xfrm>
            <a:off x="247015" y="2764790"/>
            <a:ext cx="11697335" cy="537648"/>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smtClean="0">
                <a:latin typeface="MS Mincho" panose="02020609040205080304" charset="-128"/>
                <a:ea typeface="MS Mincho" panose="02020609040205080304" charset="-128"/>
                <a:cs typeface="MS Mincho" panose="02020609040205080304" charset="-128"/>
                <a:sym typeface="+mn-ea"/>
              </a:rPr>
              <a:t>略</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rPr lang="zh-CN" altLang="en-US" dirty="0">
                <a:solidFill>
                  <a:schemeClr val="tx1"/>
                </a:solidFill>
              </a:rPr>
              <a:t>　</a:t>
            </a:r>
            <a:r>
              <a:rPr lang="zh-CN" altLang="en-US" b="1" dirty="0">
                <a:solidFill>
                  <a:schemeClr val="tx1"/>
                </a:solidFill>
              </a:rPr>
              <a:t>困難に直面した時に、それをどのように克服したのか、そのことを通して本人はどのように成長したのか書いてみよう。（500 字ぐらい）</a:t>
            </a: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2230120" y="1189990"/>
            <a:ext cx="10128885" cy="5001260"/>
          </a:xfrm>
        </p:spPr>
        <p:txBody>
          <a:bodyPr>
            <a:noAutofit/>
          </a:bodyPr>
          <a:lstStyle/>
          <a:p>
            <a:pPr marL="0" indent="0" algn="l">
              <a:lnSpc>
                <a:spcPts val="3600"/>
              </a:lnSpc>
              <a:buNone/>
            </a:pPr>
            <a:r>
              <a:rPr lang="ja-JP" sz="2400" b="1" dirty="0">
                <a:cs typeface="MS Mincho" panose="02020609040205080304" charset="-128"/>
                <a:sym typeface="+mn-ea"/>
              </a:rPr>
              <a:t>　　　　　　　</a:t>
            </a:r>
            <a:r>
              <a:rPr sz="2400" b="1" dirty="0" err="1">
                <a:latin typeface="+mn-ea"/>
                <a:ea typeface="+mn-ea"/>
                <a:cs typeface="MS Mincho" panose="02020609040205080304" charset="-128"/>
                <a:sym typeface="+mn-ea"/>
              </a:rPr>
              <a:t>重题</a:t>
            </a:r>
            <a:r>
              <a:rPr sz="2400" b="1" dirty="0">
                <a:latin typeface="+mn-ea"/>
                <a:ea typeface="+mn-ea"/>
                <a:cs typeface="MS Mincho" panose="02020609040205080304" charset="-128"/>
                <a:sym typeface="+mn-ea"/>
              </a:rPr>
              <a:t> </a:t>
            </a:r>
            <a:r>
              <a:rPr sz="2400" b="1" dirty="0" err="1">
                <a:latin typeface="+mn-ea"/>
                <a:ea typeface="+mn-ea"/>
                <a:cs typeface="MS Mincho" panose="02020609040205080304" charset="-128"/>
                <a:sym typeface="+mn-ea"/>
              </a:rPr>
              <a:t>节选</a:t>
            </a:r>
            <a:endParaRPr sz="2400" b="1" dirty="0">
              <a:latin typeface="+mn-ea"/>
              <a:ea typeface="+mn-ea"/>
              <a:cs typeface="MS Mincho" panose="02020609040205080304" charset="-128"/>
              <a:sym typeface="+mn-ea"/>
            </a:endParaRPr>
          </a:p>
          <a:p>
            <a:pPr marL="0" indent="0" algn="l">
              <a:lnSpc>
                <a:spcPts val="3600"/>
              </a:lnSpc>
              <a:buNone/>
            </a:pPr>
            <a:r>
              <a:rPr lang="ja-JP" sz="2400" b="1" dirty="0">
                <a:cs typeface="MS Mincho" panose="02020609040205080304" charset="-128"/>
                <a:sym typeface="+mn-ea"/>
              </a:rPr>
              <a:t>　　　　　　　　　　　　　　　　</a:t>
            </a:r>
            <a:r>
              <a:rPr sz="2400" b="1" dirty="0" err="1">
                <a:cs typeface="MS Mincho" panose="02020609040205080304" charset="-128"/>
                <a:sym typeface="+mn-ea"/>
              </a:rPr>
              <a:t>白居易</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日高く睡り足れるも猶起くる慵し</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小閣衾を重ねて寒きを怕れず</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遺愛寺の鐘は枕に</a:t>
            </a:r>
            <a:r>
              <a:rPr sz="2400" b="1" dirty="0">
                <a:cs typeface="MS Mincho" panose="02020609040205080304" charset="-128"/>
                <a:sym typeface="+mn-ea"/>
              </a:rPr>
              <a:t> </a:t>
            </a:r>
            <a:r>
              <a:rPr sz="2400" b="1" dirty="0" err="1">
                <a:cs typeface="MS Mincho" panose="02020609040205080304" charset="-128"/>
                <a:sym typeface="+mn-ea"/>
              </a:rPr>
              <a:t>欹ちて聴き</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香炉峰の雪は簾を撥げて看る</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匡廬は便ち是れ名を逃るるの地</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司馬は仍お老いを送るの官と為す</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心泰に身み寧きは是れ帰処</a:t>
            </a:r>
            <a:endParaRPr sz="2400" b="1" dirty="0">
              <a:cs typeface="MS Mincho" panose="02020609040205080304" charset="-128"/>
              <a:sym typeface="+mn-ea"/>
            </a:endParaRPr>
          </a:p>
          <a:p>
            <a:pPr marL="0" indent="0" algn="l">
              <a:lnSpc>
                <a:spcPts val="3600"/>
              </a:lnSpc>
              <a:buNone/>
            </a:pPr>
            <a:r>
              <a:rPr sz="2400" b="1" dirty="0" err="1">
                <a:cs typeface="MS Mincho" panose="02020609040205080304" charset="-128"/>
                <a:sym typeface="+mn-ea"/>
              </a:rPr>
              <a:t>故郷独り長安に在あるのみなる可べけんや</a:t>
            </a:r>
            <a:endParaRPr sz="2400" b="1" dirty="0">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436880" y="1128395"/>
            <a:ext cx="11318875" cy="5001260"/>
          </a:xfrm>
        </p:spPr>
        <p:txBody>
          <a:bodyPr>
            <a:noAutofit/>
          </a:bodyPr>
          <a:lstStyle/>
          <a:p>
            <a:pPr marL="0" indent="0" algn="l">
              <a:lnSpc>
                <a:spcPts val="3600"/>
              </a:lnSpc>
              <a:buNone/>
            </a:pPr>
            <a:r>
              <a:rPr sz="2000" b="1" dirty="0" err="1">
                <a:cs typeface="MS Mincho" panose="02020609040205080304" charset="-128"/>
                <a:sym typeface="+mn-ea"/>
              </a:rPr>
              <a:t>香炉峰のふもと、新しく山の中に住居を構えるのにどこがよいか占い、草庵が完成したので、思いつくままに東の壁に題した（歌</a:t>
            </a:r>
            <a:r>
              <a:rPr sz="2000" b="1" dirty="0">
                <a:cs typeface="MS Mincho" panose="02020609040205080304" charset="-128"/>
                <a:sym typeface="+mn-ea"/>
              </a:rPr>
              <a:t>）</a:t>
            </a:r>
          </a:p>
          <a:p>
            <a:pPr marL="0" indent="0" algn="l">
              <a:lnSpc>
                <a:spcPts val="3600"/>
              </a:lnSpc>
              <a:buNone/>
            </a:pPr>
            <a:r>
              <a:rPr sz="2000" b="1" dirty="0" err="1">
                <a:cs typeface="MS Mincho" panose="02020609040205080304" charset="-128"/>
                <a:sym typeface="+mn-ea"/>
              </a:rPr>
              <a:t>日は高くのぼり睡眠は十分とったというのに、それでもなお起きるのがおっくうである</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小さな家で布団を重ねているので、寒さは心配ない</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遺愛寺の鐘の音は、枕を高くして（耳をすまして）聴き</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香炉峰に降る雪は、すだれをはね上げて見るのである</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廬山は（俗世間の）名利（名誉と利益）から離れるにはふさわしい地であり</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司馬（という官職）は、やはり老後を送るのにふさわしい官職である</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心が落ち着き、体も安らかでいられる所こそ、安住の地であろう</a:t>
            </a:r>
            <a:endParaRPr sz="2000" b="1" dirty="0">
              <a:cs typeface="MS Mincho" panose="02020609040205080304" charset="-128"/>
              <a:sym typeface="+mn-ea"/>
            </a:endParaRPr>
          </a:p>
          <a:p>
            <a:pPr marL="0" indent="0" algn="l">
              <a:lnSpc>
                <a:spcPts val="3600"/>
              </a:lnSpc>
              <a:buNone/>
            </a:pPr>
            <a:r>
              <a:rPr sz="2000" b="1" dirty="0" err="1">
                <a:cs typeface="MS Mincho" panose="02020609040205080304" charset="-128"/>
                <a:sym typeface="+mn-ea"/>
              </a:rPr>
              <a:t>故郷というものは、どうして長安だけにあろうか、いや長安だけではない</a:t>
            </a:r>
            <a:endParaRPr sz="2000" b="1" dirty="0">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1569660"/>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言語・文化・社会コラム</a:t>
            </a:r>
          </a:p>
          <a:p>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05</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1104678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4000" dirty="0" smtClean="0"/>
              <a:t>　　　　　　花が落ちる音</a:t>
            </a:r>
            <a:endParaRPr lang="zh-CN" altLang="en-US" sz="4000" dirty="0"/>
          </a:p>
        </p:txBody>
      </p:sp>
      <p:sp>
        <p:nvSpPr>
          <p:cNvPr id="3" name="内容占位符 2"/>
          <p:cNvSpPr>
            <a:spLocks noGrp="1"/>
          </p:cNvSpPr>
          <p:nvPr>
            <p:ph idx="1"/>
          </p:nvPr>
        </p:nvSpPr>
        <p:spPr/>
        <p:txBody>
          <a:bodyPr/>
          <a:lstStyle/>
          <a:p>
            <a:pPr marL="0" lvl="0" indent="0">
              <a:buClrTx/>
              <a:buSzTx/>
              <a:buNone/>
            </a:pPr>
            <a:r>
              <a:rPr lang="ja-JP" altLang="zh-CN" b="1" noProof="1" smtClean="0">
                <a:solidFill>
                  <a:srgbClr val="000000"/>
                </a:solidFill>
                <a:sym typeface="+mn-ea"/>
              </a:rPr>
              <a:t>１</a:t>
            </a:r>
            <a:r>
              <a:rPr lang="ja-JP" altLang="en-US" b="1" noProof="1" smtClean="0">
                <a:solidFill>
                  <a:srgbClr val="000000"/>
                </a:solidFill>
                <a:sym typeface="+mn-ea"/>
              </a:rPr>
              <a:t>、</a:t>
            </a:r>
            <a:r>
              <a:rPr lang="ja-JP" altLang="zh-CN" b="1" noProof="1" smtClean="0">
                <a:solidFill>
                  <a:srgbClr val="000000"/>
                </a:solidFill>
                <a:sym typeface="+mn-ea"/>
              </a:rPr>
              <a:t>内容</a:t>
            </a:r>
            <a:r>
              <a:rPr lang="ja-JP" altLang="zh-CN" b="1" noProof="1">
                <a:solidFill>
                  <a:srgbClr val="000000"/>
                </a:solidFill>
                <a:sym typeface="+mn-ea"/>
              </a:rPr>
              <a:t>が理解できるまで読んでください。</a:t>
            </a:r>
          </a:p>
          <a:p>
            <a:pPr marL="0" lvl="0" indent="0">
              <a:buClrTx/>
              <a:buSzTx/>
              <a:buNone/>
            </a:pP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キ</a:t>
            </a:r>
            <a:r>
              <a:rPr lang="ja-JP" altLang="zh-CN" b="1" noProof="1">
                <a:solidFill>
                  <a:srgbClr val="000000"/>
                </a:solidFill>
                <a:sym typeface="+mn-ea"/>
              </a:rPr>
              <a:t>ーワードを五つ書いてください。</a:t>
            </a:r>
          </a:p>
          <a:p>
            <a:pPr marL="0" lvl="0" indent="0">
              <a:buClrTx/>
              <a:buSzTx/>
              <a:buNone/>
            </a:pPr>
            <a:r>
              <a:rPr lang="ja-JP" altLang="zh-CN" b="1" noProof="1" smtClean="0">
                <a:solidFill>
                  <a:srgbClr val="000000"/>
                </a:solidFill>
                <a:sym typeface="+mn-ea"/>
              </a:rPr>
              <a:t>３</a:t>
            </a:r>
            <a:r>
              <a:rPr lang="ja-JP" altLang="en-US" b="1" noProof="1" smtClean="0">
                <a:solidFill>
                  <a:srgbClr val="000000"/>
                </a:solidFill>
                <a:sym typeface="+mn-ea"/>
              </a:rPr>
              <a:t>、</a:t>
            </a:r>
            <a:r>
              <a:rPr lang="ja-JP" altLang="zh-CN" b="1" noProof="1" smtClean="0">
                <a:solidFill>
                  <a:srgbClr val="000000"/>
                </a:solidFill>
                <a:sym typeface="+mn-ea"/>
              </a:rPr>
              <a:t>コラムを</a:t>
            </a:r>
            <a:r>
              <a:rPr lang="ja-JP" altLang="zh-CN" b="1" noProof="1">
                <a:solidFill>
                  <a:srgbClr val="000000"/>
                </a:solidFill>
                <a:sym typeface="+mn-ea"/>
              </a:rPr>
              <a:t>読んで、わかったこと、理解したことを</a:t>
            </a:r>
            <a:r>
              <a:rPr lang="ja-JP" altLang="zh-CN" b="1" noProof="1" smtClean="0">
                <a:solidFill>
                  <a:srgbClr val="000000"/>
                </a:solidFill>
                <a:sym typeface="+mn-ea"/>
              </a:rPr>
              <a:t>２</a:t>
            </a:r>
            <a:r>
              <a:rPr lang="ja-JP" altLang="en-US" b="1" noProof="1" smtClean="0">
                <a:solidFill>
                  <a:srgbClr val="000000"/>
                </a:solidFill>
                <a:sym typeface="+mn-ea"/>
              </a:rPr>
              <a:t>～</a:t>
            </a:r>
            <a:r>
              <a:rPr lang="ja-JP" altLang="zh-CN" b="1" noProof="1" smtClean="0">
                <a:solidFill>
                  <a:srgbClr val="000000"/>
                </a:solidFill>
                <a:sym typeface="+mn-ea"/>
              </a:rPr>
              <a:t>３</a:t>
            </a:r>
            <a:r>
              <a:rPr lang="ja-JP" altLang="zh-CN" b="1" noProof="1">
                <a:solidFill>
                  <a:srgbClr val="000000"/>
                </a:solidFill>
                <a:sym typeface="+mn-ea"/>
              </a:rPr>
              <a:t>点まとめてください。</a:t>
            </a:r>
          </a:p>
          <a:p>
            <a:pPr marL="0" indent="0">
              <a:buNone/>
            </a:pPr>
            <a:endParaRPr lang="zh-CN" altLang="en-US" dirty="0"/>
          </a:p>
        </p:txBody>
      </p:sp>
    </p:spTree>
    <p:extLst>
      <p:ext uri="{BB962C8B-B14F-4D97-AF65-F5344CB8AC3E}">
        <p14:creationId xmlns:p14="http://schemas.microsoft.com/office/powerpoint/2010/main" val="35653933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zh-CN" altLang="en-US" sz="4800" b="1" dirty="0" smtClean="0">
                <a:solidFill>
                  <a:srgbClr val="56CA95">
                    <a:lumMod val="50000"/>
                  </a:srgbClr>
                </a:solidFill>
                <a:latin typeface="MS Mincho" panose="02020609040205080304" charset="-128"/>
                <a:ea typeface="MS Mincho" panose="02020609040205080304" charset="-128"/>
                <a:sym typeface="+mn-ea"/>
              </a:rPr>
              <a:t>自己</a:t>
            </a:r>
            <a:r>
              <a:rPr lang="zh-CN" altLang="en-US" sz="4800" b="1" dirty="0">
                <a:solidFill>
                  <a:srgbClr val="56CA95">
                    <a:lumMod val="50000"/>
                  </a:srgbClr>
                </a:solidFill>
                <a:latin typeface="MS Mincho" panose="02020609040205080304" charset="-128"/>
                <a:ea typeface="MS Mincho" panose="02020609040205080304" charset="-128"/>
                <a:sym typeface="+mn-ea"/>
              </a:rPr>
              <a:t>評価</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a:t>
            </a:r>
            <a:r>
              <a:rPr lang="en-US" altLang="zh-CN" sz="6600" dirty="0">
                <a:solidFill>
                  <a:srgbClr val="F5F4EF"/>
                </a:solidFill>
                <a:latin typeface="Arial Black" panose="020B0A04020102020204" charset="0"/>
                <a:cs typeface="Arial Black" panose="020B0A04020102020204" charset="0"/>
              </a:rPr>
              <a:t>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21219875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自己チェック表</a:t>
            </a:r>
            <a:endParaRPr lang="zh-CN" altLang="en-US" dirty="0"/>
          </a:p>
        </p:txBody>
      </p:sp>
      <p:sp>
        <p:nvSpPr>
          <p:cNvPr id="3" name="内容占位符 2"/>
          <p:cNvSpPr>
            <a:spLocks noGrp="1"/>
          </p:cNvSpPr>
          <p:nvPr>
            <p:ph idx="1"/>
          </p:nvPr>
        </p:nvSpPr>
        <p:spPr/>
        <p:txBody>
          <a:bodyPr/>
          <a:lstStyle/>
          <a:p>
            <a:pPr marL="0" indent="0">
              <a:buNone/>
            </a:pPr>
            <a:r>
              <a:rPr lang="ja-JP" altLang="zh-CN" b="1" dirty="0"/>
              <a:t>表に沿って完成してください。</a:t>
            </a:r>
          </a:p>
          <a:p>
            <a:pPr marL="0" indent="0">
              <a:buNone/>
            </a:pPr>
            <a:endParaRPr lang="ja-JP" altLang="zh-CN" b="1" dirty="0"/>
          </a:p>
          <a:p>
            <a:pPr marL="0" indent="0">
              <a:buNone/>
            </a:pPr>
            <a:r>
              <a:rPr lang="ja-JP" altLang="zh-CN" b="1" dirty="0"/>
              <a:t>１．本文の内容についてもう一回振り返ってみましょう。</a:t>
            </a:r>
          </a:p>
          <a:p>
            <a:pPr marL="0" indent="0">
              <a:buNone/>
            </a:pPr>
            <a:endParaRPr lang="ja-JP" altLang="zh-CN" b="1" dirty="0"/>
          </a:p>
          <a:p>
            <a:pPr marL="0" indent="0">
              <a:buNone/>
            </a:pPr>
            <a:r>
              <a:rPr lang="ja-JP" altLang="zh-CN" b="1" dirty="0"/>
              <a:t>２．各活動への取り組み、姿勢はいかがでしたか。</a:t>
            </a:r>
          </a:p>
          <a:p>
            <a:pPr marL="0" indent="0">
              <a:buNone/>
            </a:pPr>
            <a:endParaRPr lang="zh-CN" altLang="en-US" dirty="0"/>
          </a:p>
        </p:txBody>
      </p:sp>
    </p:spTree>
    <p:extLst>
      <p:ext uri="{BB962C8B-B14F-4D97-AF65-F5344CB8AC3E}">
        <p14:creationId xmlns:p14="http://schemas.microsoft.com/office/powerpoint/2010/main" val="4268701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a:t>
            </a:r>
            <a:r>
              <a:rPr lang="ja-JP" altLang="en-US" sz="4800" b="1" spc="300" dirty="0" smtClean="0">
                <a:solidFill>
                  <a:schemeClr val="accent3">
                    <a:lumMod val="50000"/>
                  </a:schemeClr>
                </a:solidFill>
                <a:uFillTx/>
                <a:latin typeface="MS Mincho" panose="02020609040205080304" charset="-128"/>
                <a:ea typeface="MS Mincho" panose="02020609040205080304" charset="-128"/>
                <a:sym typeface="+mn-ea"/>
              </a:rPr>
              <a:t>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ja-JP" altLang="en-US" sz="4800" b="1" dirty="0" smtClean="0">
                <a:solidFill>
                  <a:srgbClr val="56CA95">
                    <a:lumMod val="50000"/>
                  </a:srgbClr>
                </a:solidFill>
                <a:latin typeface="MS Mincho" panose="02020609040205080304" charset="-128"/>
                <a:ea typeface="MS Mincho" panose="02020609040205080304" charset="-128"/>
                <a:sym typeface="+mn-ea"/>
              </a:rPr>
              <a:t>宿題</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07</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02059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en-US" sz="3200" b="1" dirty="0"/>
              <a:t>予習する時の留意点</a:t>
            </a:r>
            <a:r>
              <a:rPr lang="ja-JP" altLang="en-US" sz="3200" b="1" dirty="0" smtClean="0"/>
              <a:t>：</a:t>
            </a:r>
            <a:endParaRPr lang="ja-JP" altLang="en-US" sz="3200" b="1" dirty="0"/>
          </a:p>
          <a:p>
            <a:pPr marL="0" indent="0">
              <a:buNone/>
            </a:pPr>
            <a:r>
              <a:rPr lang="ja-JP" altLang="en-US" sz="3200" b="1" dirty="0" smtClean="0"/>
              <a:t>１、新</a:t>
            </a:r>
            <a:r>
              <a:rPr lang="ja-JP" altLang="en-US" sz="3200" b="1" dirty="0"/>
              <a:t>しい言葉の意味を理解すること。</a:t>
            </a:r>
          </a:p>
          <a:p>
            <a:pPr marL="0" indent="0">
              <a:buNone/>
            </a:pPr>
            <a:r>
              <a:rPr lang="ja-JP" altLang="en-US" sz="3200" b="1" dirty="0" smtClean="0"/>
              <a:t>２、本文</a:t>
            </a:r>
            <a:r>
              <a:rPr lang="ja-JP" altLang="en-US" sz="3200" b="1" dirty="0"/>
              <a:t>の大意をキャッチすること</a:t>
            </a:r>
            <a:r>
              <a:rPr lang="ja-JP" altLang="en-US" sz="3200" dirty="0"/>
              <a:t>。</a:t>
            </a:r>
          </a:p>
          <a:p>
            <a:pPr marL="0" indent="0">
              <a:buNone/>
            </a:pPr>
            <a:endParaRPr lang="zh-CN" altLang="en-US" dirty="0"/>
          </a:p>
        </p:txBody>
      </p:sp>
    </p:spTree>
    <p:extLst>
      <p:ext uri="{BB962C8B-B14F-4D97-AF65-F5344CB8AC3E}">
        <p14:creationId xmlns:p14="http://schemas.microsoft.com/office/powerpoint/2010/main" val="22659920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093470"/>
            <a:ext cx="12194540" cy="430847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文本框 4"/>
          <p:cNvSpPr txBox="1"/>
          <p:nvPr/>
        </p:nvSpPr>
        <p:spPr>
          <a:xfrm>
            <a:off x="965200" y="2224405"/>
            <a:ext cx="10939780" cy="1337945"/>
          </a:xfrm>
          <a:prstGeom prst="rect">
            <a:avLst/>
          </a:prstGeom>
          <a:noFill/>
        </p:spPr>
        <p:txBody>
          <a:bodyPr wrap="square" rtlCol="0">
            <a:spAutoFit/>
          </a:bodyPr>
          <a:lstStyle/>
          <a:p>
            <a:pPr algn="just">
              <a:lnSpc>
                <a:spcPct val="150000"/>
              </a:lnSpc>
              <a:defRPr/>
            </a:pPr>
            <a:r>
              <a:rPr lang="ja-JP" altLang="en-US" sz="5400" kern="0" dirty="0" smtClean="0">
                <a:solidFill>
                  <a:srgbClr val="F5F4EF"/>
                </a:solidFill>
                <a:latin typeface="MS Gothic" panose="020B0609070205080204" charset="-128"/>
                <a:ea typeface="MS Gothic" panose="020B0609070205080204" charset="-128"/>
                <a:cs typeface="+mn-ea"/>
                <a:sym typeface="+mn-lt"/>
              </a:rPr>
              <a:t>ご清聴ありがとうございました</a:t>
            </a:r>
          </a:p>
        </p:txBody>
      </p:sp>
      <p:cxnSp>
        <p:nvCxnSpPr>
          <p:cNvPr id="44" name="直接连接符 43"/>
          <p:cNvCxnSpPr/>
          <p:nvPr/>
        </p:nvCxnSpPr>
        <p:spPr>
          <a:xfrm>
            <a:off x="1350344" y="3562292"/>
            <a:ext cx="6055711" cy="0"/>
          </a:xfrm>
          <a:prstGeom prst="line">
            <a:avLst/>
          </a:prstGeom>
          <a:ln w="12700" cmpd="sng">
            <a:solidFill>
              <a:srgbClr val="FBF6F4"/>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83808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indent="0">
              <a:spcBef>
                <a:spcPts val="1800"/>
              </a:spcBef>
              <a:buNone/>
            </a:pPr>
            <a:r>
              <a:rPr lang="en-US" altLang="zh-CN" sz="3200" b="1">
                <a:solidFill>
                  <a:schemeClr val="tx2"/>
                </a:solidFill>
                <a:cs typeface="MS Mincho" panose="02020609040205080304" charset="-128"/>
                <a:sym typeface="+mn-ea"/>
              </a:rPr>
              <a:t>１.</a:t>
            </a:r>
            <a:r>
              <a:rPr lang="ja-JP" sz="3200" b="1" dirty="0" smtClean="0">
                <a:cs typeface="MS Mincho" panose="02020609040205080304" charset="-128"/>
                <a:sym typeface="+mn-ea"/>
              </a:rPr>
              <a:t>作品における自然描写の巧みさを理解する。</a:t>
            </a:r>
          </a:p>
          <a:p>
            <a:pPr marL="0" indent="0">
              <a:spcBef>
                <a:spcPts val="1800"/>
              </a:spcBef>
              <a:buNone/>
            </a:pPr>
            <a:r>
              <a:rPr lang="en-US" altLang="zh-CN" sz="3200" b="1" dirty="0">
                <a:cs typeface="MS Mincho" panose="02020609040205080304" charset="-128"/>
                <a:sym typeface="+mn-ea"/>
              </a:rPr>
              <a:t>2.</a:t>
            </a:r>
            <a:r>
              <a:rPr lang="ja-JP" sz="3200" b="1" dirty="0" smtClean="0">
                <a:cs typeface="MS Mincho" panose="02020609040205080304" charset="-128"/>
                <a:sym typeface="+mn-ea"/>
              </a:rPr>
              <a:t>動乱時代を生きる人々の悲哀について考える。</a:t>
            </a:r>
          </a:p>
          <a:p>
            <a:pPr marL="0" indent="0">
              <a:spcBef>
                <a:spcPts val="1800"/>
              </a:spcBef>
              <a:buNone/>
            </a:pPr>
            <a:r>
              <a:rPr lang="en-US" altLang="zh-CN" sz="3200" b="1" dirty="0">
                <a:cs typeface="MS Mincho" panose="02020609040205080304" charset="-128"/>
                <a:sym typeface="+mn-ea"/>
              </a:rPr>
              <a:t>3.</a:t>
            </a:r>
            <a:r>
              <a:rPr lang="ja-JP" sz="3200" b="1" dirty="0" smtClean="0">
                <a:cs typeface="MS Mincho" panose="02020609040205080304" charset="-128"/>
                <a:sym typeface="+mn-ea"/>
              </a:rPr>
              <a:t>悲しみを乗り越え、強く生きる能力を育てる。</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fontScale="85000" lnSpcReduction="20000"/>
          </a:bodyPr>
          <a:lstStyle/>
          <a:p>
            <a:pPr marL="0" indent="0">
              <a:buNone/>
            </a:pPr>
            <a:r>
              <a:rPr sz="3200" b="1" dirty="0">
                <a:solidFill>
                  <a:schemeClr val="tx2"/>
                </a:solidFill>
                <a:cs typeface="MS Mincho" panose="02020609040205080304" charset="-128"/>
                <a:sym typeface="+mn-ea"/>
              </a:rPr>
              <a:t>１</a:t>
            </a:r>
            <a:r>
              <a:rPr lang="en-US" altLang="zh-CN" sz="3200" b="1" dirty="0">
                <a:solidFill>
                  <a:schemeClr val="tx2"/>
                </a:solidFill>
                <a:cs typeface="MS Mincho" panose="02020609040205080304" charset="-128"/>
                <a:sym typeface="+mn-ea"/>
              </a:rPr>
              <a:t>.</a:t>
            </a:r>
            <a:r>
              <a:rPr lang="en-US" altLang="zh-CN" sz="3200" b="1" dirty="0">
                <a:solidFill>
                  <a:schemeClr val="tx2"/>
                </a:solidFill>
                <a:sym typeface="+mn-ea"/>
              </a:rPr>
              <a:t>作品の処する時代背景について調べてみよう</a:t>
            </a:r>
            <a:r>
              <a:rPr lang="en-US" altLang="zh-CN" sz="3200" b="1" dirty="0" smtClean="0">
                <a:solidFill>
                  <a:schemeClr val="tx2"/>
                </a:solidFill>
                <a:sym typeface="+mn-ea"/>
              </a:rPr>
              <a:t>。</a:t>
            </a:r>
            <a:endParaRPr lang="en-US" altLang="ja-JP" sz="3200" b="1" dirty="0" smtClean="0">
              <a:solidFill>
                <a:schemeClr val="tx2"/>
              </a:solidFill>
              <a:sym typeface="+mn-ea"/>
            </a:endParaRPr>
          </a:p>
          <a:p>
            <a:pPr marL="0" indent="0">
              <a:spcAft>
                <a:spcPts val="0"/>
              </a:spcAft>
              <a:buNone/>
            </a:pPr>
            <a:r>
              <a:rPr lang="ja-JP" altLang="en-US" sz="3200" b="1" dirty="0" smtClean="0">
                <a:solidFill>
                  <a:schemeClr val="tx2"/>
                </a:solidFill>
                <a:sym typeface="+mn-ea"/>
              </a:rPr>
              <a:t>作品</a:t>
            </a:r>
            <a:r>
              <a:rPr lang="ja-JP" altLang="en-US" sz="3200" b="1" dirty="0">
                <a:solidFill>
                  <a:schemeClr val="tx2"/>
                </a:solidFill>
                <a:sym typeface="+mn-ea"/>
              </a:rPr>
              <a:t>初出時</a:t>
            </a:r>
            <a:r>
              <a:rPr lang="ja-JP" altLang="en-US" sz="3200" b="1" dirty="0" smtClean="0">
                <a:solidFill>
                  <a:schemeClr val="tx2"/>
                </a:solidFill>
                <a:sym typeface="+mn-ea"/>
              </a:rPr>
              <a:t>の年代は１９０１年である。</a:t>
            </a:r>
            <a:endParaRPr lang="ja-JP" altLang="en-US" sz="3200" b="1" dirty="0">
              <a:solidFill>
                <a:schemeClr val="tx2"/>
              </a:solidFill>
              <a:sym typeface="+mn-ea"/>
            </a:endParaRPr>
          </a:p>
          <a:p>
            <a:pPr marL="0" indent="0">
              <a:spcAft>
                <a:spcPts val="0"/>
              </a:spcAft>
              <a:buNone/>
            </a:pPr>
            <a:r>
              <a:rPr lang="ja-JP" altLang="en-US" sz="3200" b="1" dirty="0">
                <a:solidFill>
                  <a:schemeClr val="tx2"/>
                </a:solidFill>
                <a:sym typeface="+mn-ea"/>
              </a:rPr>
              <a:t>１８７６年の日朝修好条規以降、日本から商人、海運業者、白木綿業者などが続々と朝鮮へ進出</a:t>
            </a:r>
            <a:r>
              <a:rPr lang="ja-JP" altLang="en-US" sz="3200" b="1" dirty="0" smtClean="0">
                <a:solidFill>
                  <a:schemeClr val="tx2"/>
                </a:solidFill>
                <a:sym typeface="+mn-ea"/>
              </a:rPr>
              <a:t>した</a:t>
            </a:r>
            <a:r>
              <a:rPr lang="ja-JP" altLang="en-US" sz="3200" b="1" dirty="0">
                <a:solidFill>
                  <a:schemeClr val="tx2"/>
                </a:solidFill>
                <a:sym typeface="+mn-ea"/>
              </a:rPr>
              <a:t>。それに伴い多くの日本人が朝鮮に移</a:t>
            </a:r>
            <a:r>
              <a:rPr lang="ja-JP" altLang="en-US" sz="3200" b="1" dirty="0" smtClean="0">
                <a:solidFill>
                  <a:schemeClr val="tx2"/>
                </a:solidFill>
                <a:sym typeface="+mn-ea"/>
              </a:rPr>
              <a:t>住したが</a:t>
            </a:r>
            <a:r>
              <a:rPr lang="ja-JP" altLang="en-US" sz="3200" b="1" dirty="0">
                <a:solidFill>
                  <a:schemeClr val="tx2"/>
                </a:solidFill>
                <a:sym typeface="+mn-ea"/>
              </a:rPr>
              <a:t>、そのほとんどが独身男性だったので、風俗を乱す事件がしばしば起</a:t>
            </a:r>
            <a:r>
              <a:rPr lang="ja-JP" altLang="en-US" sz="3200" b="1" dirty="0" smtClean="0">
                <a:solidFill>
                  <a:schemeClr val="tx2"/>
                </a:solidFill>
                <a:sym typeface="+mn-ea"/>
              </a:rPr>
              <a:t>きていたという。</a:t>
            </a:r>
            <a:endParaRPr lang="ja-JP" altLang="en-US" sz="3200" b="1" dirty="0">
              <a:solidFill>
                <a:schemeClr val="tx2"/>
              </a:solidFill>
              <a:sym typeface="+mn-ea"/>
            </a:endParaRPr>
          </a:p>
          <a:p>
            <a:pPr marL="0" indent="0">
              <a:spcAft>
                <a:spcPts val="0"/>
              </a:spcAft>
              <a:buNone/>
            </a:pPr>
            <a:r>
              <a:rPr lang="ja-JP" altLang="en-US" sz="3200" b="1" dirty="0">
                <a:solidFill>
                  <a:schemeClr val="tx2"/>
                </a:solidFill>
                <a:sym typeface="+mn-ea"/>
              </a:rPr>
              <a:t>そのため、朝鮮の主要都市に遊郭が設置され</a:t>
            </a:r>
            <a:r>
              <a:rPr lang="ja-JP" altLang="en-US" sz="3200" b="1" dirty="0" smtClean="0">
                <a:solidFill>
                  <a:schemeClr val="tx2"/>
                </a:solidFill>
                <a:sym typeface="+mn-ea"/>
              </a:rPr>
              <a:t>、</a:t>
            </a:r>
            <a:r>
              <a:rPr lang="ja-JP" altLang="en-US" sz="3200" b="1" dirty="0">
                <a:solidFill>
                  <a:schemeClr val="tx2"/>
                </a:solidFill>
                <a:sym typeface="+mn-ea"/>
              </a:rPr>
              <a:t>その</a:t>
            </a:r>
            <a:r>
              <a:rPr lang="ja-JP" altLang="en-US" sz="3200" b="1" dirty="0" smtClean="0">
                <a:solidFill>
                  <a:schemeClr val="tx2"/>
                </a:solidFill>
                <a:sym typeface="+mn-ea"/>
              </a:rPr>
              <a:t>遊</a:t>
            </a:r>
            <a:r>
              <a:rPr lang="ja-JP" altLang="en-US" sz="3200" b="1" dirty="0">
                <a:solidFill>
                  <a:schemeClr val="tx2"/>
                </a:solidFill>
                <a:sym typeface="+mn-ea"/>
              </a:rPr>
              <a:t>郭</a:t>
            </a:r>
            <a:r>
              <a:rPr lang="ja-JP" altLang="en-US" sz="3200" b="1" dirty="0" smtClean="0">
                <a:solidFill>
                  <a:schemeClr val="tx2"/>
                </a:solidFill>
                <a:sym typeface="+mn-ea"/>
              </a:rPr>
              <a:t>に、</a:t>
            </a:r>
            <a:r>
              <a:rPr lang="ja-JP" altLang="en-US" sz="3200" b="1" dirty="0">
                <a:solidFill>
                  <a:schemeClr val="tx2"/>
                </a:solidFill>
                <a:sym typeface="+mn-ea"/>
              </a:rPr>
              <a:t>地理的に近い長崎県、山口県、熊本県など中国・九州地方の貧しい家の女性たちが、遊女として売</a:t>
            </a:r>
            <a:r>
              <a:rPr lang="ja-JP" altLang="en-US" sz="3200" b="1" dirty="0" smtClean="0">
                <a:solidFill>
                  <a:schemeClr val="tx2"/>
                </a:solidFill>
                <a:sym typeface="+mn-ea"/>
              </a:rPr>
              <a:t>られていった。作品における女主人公の行く先も朝鮮であることが推測される。</a:t>
            </a:r>
            <a:endParaRPr lang="ja-JP" altLang="en-US" sz="3200" b="1" dirty="0">
              <a:solidFill>
                <a:schemeClr val="tx2"/>
              </a:solidFill>
              <a:sym typeface="+mn-ea"/>
            </a:endParaRPr>
          </a:p>
          <a:p>
            <a:pPr marL="0" indent="0">
              <a:buNone/>
            </a:pPr>
            <a:endParaRPr lang="en-US" altLang="zh-CN" sz="3200" dirty="0">
              <a:solidFill>
                <a:schemeClr val="tx2"/>
              </a:solidFill>
              <a:sym typeface="+mn-ea"/>
            </a:endParaRPr>
          </a:p>
          <a:p>
            <a:pPr marL="0" indent="0" algn="l">
              <a:lnSpc>
                <a:spcPts val="4500"/>
              </a:lnSpc>
              <a:spcBef>
                <a:spcPts val="1000"/>
              </a:spcBef>
              <a:buNone/>
            </a:pPr>
            <a:endParaRPr lang="en-US" altLang="zh-CN" sz="3200" b="1" dirty="0">
              <a:solidFill>
                <a:schemeClr val="tx2"/>
              </a:solidFill>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lang="ja-JP" altLang="zh-CN" sz="3200" b="1" dirty="0" smtClean="0">
                <a:solidFill>
                  <a:schemeClr val="tx2"/>
                </a:solidFill>
                <a:cs typeface="MS Mincho" panose="02020609040205080304" charset="-128"/>
                <a:sym typeface="+mn-ea"/>
              </a:rPr>
              <a:t>２</a:t>
            </a:r>
            <a:r>
              <a:rPr lang="en-US" altLang="ja-JP" sz="3200" b="1" dirty="0">
                <a:solidFill>
                  <a:schemeClr val="tx2"/>
                </a:solidFill>
                <a:cs typeface="MS Mincho" panose="02020609040205080304" charset="-128"/>
                <a:sym typeface="+mn-ea"/>
              </a:rPr>
              <a:t>.</a:t>
            </a:r>
            <a:r>
              <a:rPr lang="en-US" altLang="zh-CN" sz="3200" b="1" dirty="0">
                <a:solidFill>
                  <a:schemeClr val="tx2"/>
                </a:solidFill>
                <a:sym typeface="+mn-ea"/>
              </a:rPr>
              <a:t>『少年の悲哀』はどんな作品なのか調べてみよう。</a:t>
            </a:r>
          </a:p>
          <a:p>
            <a:pPr marL="0" indent="0">
              <a:lnSpc>
                <a:spcPts val="4500"/>
              </a:lnSpc>
              <a:spcBef>
                <a:spcPts val="1000"/>
              </a:spcBef>
              <a:buNone/>
            </a:pPr>
            <a:r>
              <a:rPr lang="ja-JP" altLang="en-US" sz="3200" b="1" dirty="0">
                <a:solidFill>
                  <a:schemeClr val="tx2"/>
                </a:solidFill>
                <a:cs typeface="MS Mincho" panose="02020609040205080304" charset="-128"/>
                <a:sym typeface="+mn-ea"/>
              </a:rPr>
              <a:t>　</a:t>
            </a:r>
            <a:r>
              <a:rPr lang="ja-JP" altLang="en-US" sz="3200" b="1" dirty="0" smtClean="0">
                <a:solidFill>
                  <a:schemeClr val="tx2"/>
                </a:solidFill>
                <a:cs typeface="MS Mincho" panose="02020609040205080304" charset="-128"/>
                <a:sym typeface="+mn-ea"/>
              </a:rPr>
              <a:t>幼</a:t>
            </a:r>
            <a:r>
              <a:rPr lang="ja-JP" altLang="en-US" sz="3200" b="1" dirty="0">
                <a:solidFill>
                  <a:schemeClr val="tx2"/>
                </a:solidFill>
                <a:cs typeface="MS Mincho" panose="02020609040205080304" charset="-128"/>
                <a:sym typeface="+mn-ea"/>
              </a:rPr>
              <a:t>少時代を懐かしく回想する文学を「追憶文学」</a:t>
            </a:r>
            <a:r>
              <a:rPr lang="ja-JP" altLang="en-US" sz="3200" b="1" dirty="0" smtClean="0">
                <a:solidFill>
                  <a:schemeClr val="tx2"/>
                </a:solidFill>
                <a:cs typeface="MS Mincho" panose="02020609040205080304" charset="-128"/>
                <a:sym typeface="+mn-ea"/>
              </a:rPr>
              <a:t>といったりする。</a:t>
            </a:r>
            <a:r>
              <a:rPr lang="ja-JP" altLang="en-US" sz="3200" b="1" dirty="0">
                <a:solidFill>
                  <a:schemeClr val="tx2"/>
                </a:solidFill>
                <a:cs typeface="MS Mincho" panose="02020609040205080304" charset="-128"/>
                <a:sym typeface="+mn-ea"/>
              </a:rPr>
              <a:t>国木田独歩さんの作品の中には「少年もの」と呼ばれる追憶文学が十三篇</a:t>
            </a:r>
            <a:r>
              <a:rPr lang="ja-JP" altLang="en-US" sz="3200" b="1" dirty="0" smtClean="0">
                <a:solidFill>
                  <a:schemeClr val="tx2"/>
                </a:solidFill>
                <a:cs typeface="MS Mincho" panose="02020609040205080304" charset="-128"/>
                <a:sym typeface="+mn-ea"/>
              </a:rPr>
              <a:t>ほどあるが</a:t>
            </a:r>
            <a:r>
              <a:rPr lang="ja-JP" altLang="en-US" sz="3200" b="1" dirty="0">
                <a:solidFill>
                  <a:schemeClr val="tx2"/>
                </a:solidFill>
                <a:cs typeface="MS Mincho" panose="02020609040205080304" charset="-128"/>
                <a:sym typeface="+mn-ea"/>
              </a:rPr>
              <a:t>、</a:t>
            </a:r>
            <a:r>
              <a:rPr lang="en-US" altLang="ja-JP" sz="3200" b="1" dirty="0">
                <a:solidFill>
                  <a:schemeClr val="tx2"/>
                </a:solidFill>
                <a:cs typeface="MS Mincho" panose="02020609040205080304" charset="-128"/>
                <a:sym typeface="+mn-ea"/>
              </a:rPr>
              <a:t>『</a:t>
            </a:r>
            <a:r>
              <a:rPr lang="ja-JP" altLang="en-US" sz="3200" b="1" dirty="0">
                <a:solidFill>
                  <a:schemeClr val="tx2"/>
                </a:solidFill>
                <a:cs typeface="MS Mincho" panose="02020609040205080304" charset="-128"/>
                <a:sym typeface="+mn-ea"/>
              </a:rPr>
              <a:t>少年の悲哀</a:t>
            </a:r>
            <a:r>
              <a:rPr lang="en-US" altLang="ja-JP" sz="3200" b="1" dirty="0">
                <a:solidFill>
                  <a:schemeClr val="tx2"/>
                </a:solidFill>
                <a:cs typeface="MS Mincho" panose="02020609040205080304" charset="-128"/>
                <a:sym typeface="+mn-ea"/>
              </a:rPr>
              <a:t>』</a:t>
            </a:r>
            <a:r>
              <a:rPr lang="ja-JP" altLang="en-US" sz="3200" b="1" dirty="0">
                <a:solidFill>
                  <a:schemeClr val="tx2"/>
                </a:solidFill>
                <a:cs typeface="MS Mincho" panose="02020609040205080304" charset="-128"/>
                <a:sym typeface="+mn-ea"/>
              </a:rPr>
              <a:t>はそのうちの一篇で、</a:t>
            </a:r>
            <a:r>
              <a:rPr lang="en-US" altLang="ja-JP" sz="3200" b="1" dirty="0">
                <a:solidFill>
                  <a:schemeClr val="tx2"/>
                </a:solidFill>
                <a:cs typeface="MS Mincho" panose="02020609040205080304" charset="-128"/>
                <a:sym typeface="+mn-ea"/>
              </a:rPr>
              <a:t>『</a:t>
            </a:r>
            <a:r>
              <a:rPr lang="ja-JP" altLang="en-US" sz="3200" b="1" dirty="0">
                <a:solidFill>
                  <a:schemeClr val="tx2"/>
                </a:solidFill>
                <a:cs typeface="MS Mincho" panose="02020609040205080304" charset="-128"/>
                <a:sym typeface="+mn-ea"/>
              </a:rPr>
              <a:t>春の鳥</a:t>
            </a:r>
            <a:r>
              <a:rPr lang="en-US" altLang="ja-JP" sz="3200" b="1" dirty="0">
                <a:solidFill>
                  <a:schemeClr val="tx2"/>
                </a:solidFill>
                <a:cs typeface="MS Mincho" panose="02020609040205080304" charset="-128"/>
                <a:sym typeface="+mn-ea"/>
              </a:rPr>
              <a:t>』</a:t>
            </a:r>
            <a:r>
              <a:rPr lang="ja-JP" altLang="en-US" sz="3200" b="1" dirty="0">
                <a:solidFill>
                  <a:schemeClr val="tx2"/>
                </a:solidFill>
                <a:cs typeface="MS Mincho" panose="02020609040205080304" charset="-128"/>
                <a:sym typeface="+mn-ea"/>
              </a:rPr>
              <a:t>とともに高い評価を得</a:t>
            </a:r>
            <a:r>
              <a:rPr lang="ja-JP" altLang="en-US" sz="3200" b="1" dirty="0" smtClean="0">
                <a:solidFill>
                  <a:schemeClr val="tx2"/>
                </a:solidFill>
                <a:cs typeface="MS Mincho" panose="02020609040205080304" charset="-128"/>
                <a:sym typeface="+mn-ea"/>
              </a:rPr>
              <a:t>ている。</a:t>
            </a:r>
            <a:endParaRPr lang="en-US" altLang="zh-CN" sz="3200" b="1" dirty="0">
              <a:solidFill>
                <a:schemeClr val="tx2"/>
              </a:solidFill>
              <a:cs typeface="MS Mincho" panose="02020609040205080304" charset="-128"/>
              <a:sym typeface="+mn-ea"/>
            </a:endParaRPr>
          </a:p>
        </p:txBody>
      </p:sp>
    </p:spTree>
    <p:custDataLst>
      <p:tags r:id="rId1"/>
    </p:custDataLst>
    <p:extLst>
      <p:ext uri="{BB962C8B-B14F-4D97-AF65-F5344CB8AC3E}">
        <p14:creationId xmlns:p14="http://schemas.microsoft.com/office/powerpoint/2010/main" val="19786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dirty="0">
                <a:solidFill>
                  <a:srgbClr val="56CA95">
                    <a:lumMod val="50000"/>
                  </a:srgbClr>
                </a:solidFill>
                <a:sym typeface="+mn-ea"/>
              </a:rPr>
              <a:t>言</a:t>
            </a:r>
            <a:r>
              <a:rPr lang="ja-JP" altLang="en-US" sz="4800" b="1" dirty="0" smtClean="0">
                <a:solidFill>
                  <a:srgbClr val="56CA95">
                    <a:lumMod val="50000"/>
                  </a:srgbClr>
                </a:solidFill>
                <a:sym typeface="+mn-ea"/>
              </a:rPr>
              <a:t>葉</a:t>
            </a:r>
            <a:r>
              <a:rPr lang="ja-JP" altLang="en-US" sz="4800" b="1" dirty="0">
                <a:solidFill>
                  <a:srgbClr val="56CA95">
                    <a:lumMod val="50000"/>
                  </a:srgbClr>
                </a:solidFill>
                <a:sym typeface="+mn-ea"/>
              </a:rPr>
              <a:t>と</a:t>
            </a:r>
            <a:r>
              <a:rPr lang="ja-JP" altLang="en-US" sz="4800" b="1" dirty="0" smtClean="0">
                <a:solidFill>
                  <a:srgbClr val="56CA95">
                    <a:lumMod val="50000"/>
                  </a:srgbClr>
                </a:solidFill>
                <a:sym typeface="+mn-ea"/>
              </a:rPr>
              <a:t>重要表現</a:t>
            </a:r>
            <a:endParaRPr lang="ja-JP" altLang="en-US" sz="4800" b="1" dirty="0">
              <a:solidFill>
                <a:srgbClr val="56CA95">
                  <a:lumMod val="50000"/>
                </a:srgbClr>
              </a:solidFill>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02</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22454818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07.xml><?xml version="1.0" encoding="utf-8"?>
<p:tagLst xmlns:a="http://schemas.openxmlformats.org/drawingml/2006/main" xmlns:r="http://schemas.openxmlformats.org/officeDocument/2006/relationships" xmlns:p="http://schemas.openxmlformats.org/presentationml/2006/main">
  <p:tag name="PA" val="v3.0.1"/>
</p:tagLst>
</file>

<file path=ppt/tags/tag908.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10.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911.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91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91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91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91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91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91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91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91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2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92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9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9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3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3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3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0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1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3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TotalTime>
  <Words>1939</Words>
  <Application>Microsoft Office PowerPoint</Application>
  <PresentationFormat>宽屏</PresentationFormat>
  <Paragraphs>255</Paragraphs>
  <Slides>52</Slides>
  <Notes>10</Notes>
  <HiddenSlides>0</HiddenSlides>
  <MMClips>0</MMClips>
  <ScaleCrop>false</ScaleCrop>
  <HeadingPairs>
    <vt:vector size="6" baseType="variant">
      <vt:variant>
        <vt:lpstr>已用的字体</vt:lpstr>
      </vt:variant>
      <vt:variant>
        <vt:i4>10</vt:i4>
      </vt:variant>
      <vt:variant>
        <vt:lpstr>主题</vt:lpstr>
      </vt:variant>
      <vt:variant>
        <vt:i4>30</vt:i4>
      </vt:variant>
      <vt:variant>
        <vt:lpstr>幻灯片标题</vt:lpstr>
      </vt:variant>
      <vt:variant>
        <vt:i4>52</vt:i4>
      </vt:variant>
    </vt:vector>
  </HeadingPairs>
  <TitlesOfParts>
    <vt:vector size="92" baseType="lpstr">
      <vt:lpstr>MS Gothic</vt:lpstr>
      <vt:lpstr>MS Mincho</vt:lpstr>
      <vt:lpstr>MS PGothic</vt:lpstr>
      <vt:lpstr>MS UI Gothic</vt:lpstr>
      <vt:lpstr>宋体</vt:lpstr>
      <vt:lpstr>微软雅黑</vt:lpstr>
      <vt:lpstr>Arial</vt:lpstr>
      <vt:lpstr>Arial Black</vt:lpstr>
      <vt:lpstr>Calibri</vt:lpstr>
      <vt:lpstr>Wingdings</vt:lpstr>
      <vt:lpstr>Office 主题​​</vt:lpstr>
      <vt:lpstr>2_Office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22_Office 主题​​</vt:lpstr>
      <vt:lpstr>24_Office 主题​​</vt:lpstr>
      <vt:lpstr>4_Office 主题​​</vt:lpstr>
      <vt:lpstr>3_Office 主题​​</vt:lpstr>
      <vt:lpstr>18_Office 主题​​</vt:lpstr>
      <vt:lpstr>28_Office 主题​​</vt:lpstr>
      <vt:lpstr>29_Office 主题​​</vt:lpstr>
      <vt:lpstr>30_Office 主题​​</vt:lpstr>
      <vt:lpstr>31_Office 主题​​</vt:lpstr>
      <vt:lpstr>32_Office 主题​​</vt:lpstr>
      <vt:lpstr>1_Office 主题​​</vt:lpstr>
      <vt:lpstr>20_Office 主题​​</vt:lpstr>
      <vt:lpstr>21_Office 主题​​</vt:lpstr>
      <vt:lpstr>33_Office 主题​​</vt:lpstr>
      <vt:lpstr>23_Office 主题​​</vt:lpstr>
      <vt:lpstr>PowerPoint 演示文稿</vt:lpstr>
      <vt:lpstr> 　　　授業の流れ</vt:lpstr>
      <vt:lpstr>【著者紹介】   国木田独歩（くにきだどっぽ、1871～1908）　</vt:lpstr>
      <vt:lpstr>PowerPoint 演示文稿</vt:lpstr>
      <vt:lpstr>PowerPoint 演示文稿</vt:lpstr>
      <vt:lpstr>学習目標</vt:lpstr>
      <vt:lpstr>調べましょう</vt:lpstr>
      <vt:lpstr>調べましょう</vt:lpstr>
      <vt:lpstr>PowerPoint 演示文稿</vt:lpstr>
      <vt:lpstr>PowerPoint 演示文稿</vt:lpstr>
      <vt:lpstr>言葉の解釈</vt:lpstr>
      <vt:lpstr>言葉の解釈</vt:lpstr>
      <vt:lpstr>言葉の解釈</vt:lpstr>
      <vt:lpstr>言葉の解釈</vt:lpstr>
      <vt:lpstr>PowerPoint 演示文稿</vt:lpstr>
      <vt:lpstr>～ならば</vt:lpstr>
      <vt:lpstr>～とともに</vt:lpstr>
      <vt:lpstr>～ばかりか</vt:lpstr>
      <vt:lpstr>～だに</vt:lpstr>
      <vt:lpstr>～とばかり（に）</vt:lpstr>
      <vt:lpstr>PowerPoint 演示文稿</vt:lpstr>
      <vt:lpstr>　　『少年の悲哀』の内容の解読</vt:lpstr>
      <vt:lpstr>　『少年の悲哀』の内容の解読</vt:lpstr>
      <vt:lpstr>　　『少年の悲哀』の内容の解読</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六、読んでみましょう。</vt:lpstr>
      <vt:lpstr>PowerPoint 演示文稿</vt:lpstr>
      <vt:lpstr>　　　　　　花が落ちる音</vt:lpstr>
      <vt:lpstr>PowerPoint 演示文稿</vt:lpstr>
      <vt:lpstr>　　　　自己チェック表</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253</cp:revision>
  <dcterms:created xsi:type="dcterms:W3CDTF">2019-06-19T02:08:00Z</dcterms:created>
  <dcterms:modified xsi:type="dcterms:W3CDTF">2023-08-11T09:06:04Z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FE5719FE5F56459BBF6358A95B438A46</vt:lpwstr>
  </property>
</Properties>
</file>