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14.xml" ContentType="application/vnd.openxmlformats-officedocument.them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5.xml" ContentType="application/vnd.openxmlformats-officedocument.theme+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6.xml" ContentType="application/vnd.openxmlformats-officedocument.them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7.xml" ContentType="application/vnd.openxmlformats-officedocument.theme+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8.xml" ContentType="application/vnd.openxmlformats-officedocument.theme+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9.xml" ContentType="application/vnd.openxmlformats-officedocument.theme+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0.xml" ContentType="application/vnd.openxmlformats-officedocument.them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21.xml" ContentType="application/vnd.openxmlformats-officedocument.theme+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22.xml" ContentType="application/vnd.openxmlformats-officedocument.theme+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23.xml" ContentType="application/vnd.openxmlformats-officedocument.theme+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heme/theme24.xml" ContentType="application/vnd.openxmlformats-officedocument.theme+xml"/>
  <Override PartName="/ppt/tags/tag664.xml" ContentType="application/vnd.openxmlformats-officedocument.presentationml.tags+xml"/>
  <Override PartName="/ppt/notesSlides/notesSlide1.xml" ContentType="application/vnd.openxmlformats-officedocument.presentationml.notesSlide+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notesSlides/notesSlide2.xml" ContentType="application/vnd.openxmlformats-officedocument.presentationml.notesSlide+xml"/>
  <Override PartName="/ppt/tags/tag683.xml" ContentType="application/vnd.openxmlformats-officedocument.presentationml.tags+xml"/>
  <Override PartName="/ppt/notesSlides/notesSlide3.xml" ContentType="application/vnd.openxmlformats-officedocument.presentationml.notesSlide+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notesSlides/notesSlide4.xml" ContentType="application/vnd.openxmlformats-officedocument.presentationml.notesSlide+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0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0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0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709.xml" ContentType="application/vnd.openxmlformats-officedocument.presentationml.tags+xml"/>
  <Override PartName="/ppt/notesSlides/notesSlide23.xml" ContentType="application/vnd.openxmlformats-officedocument.presentationml.notesSlide+xml"/>
  <Override PartName="/ppt/tags/tag710.xml" ContentType="application/vnd.openxmlformats-officedocument.presentationml.tags+xml"/>
  <Override PartName="/ppt/notesSlides/notesSlide24.xml" ContentType="application/vnd.openxmlformats-officedocument.presentationml.notesSlide+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notesSlides/notesSlide25.xml" ContentType="application/vnd.openxmlformats-officedocument.presentationml.notesSlide+xml"/>
  <Override PartName="/ppt/tags/tag728.xml" ContentType="application/vnd.openxmlformats-officedocument.presentationml.tags+xml"/>
  <Override PartName="/ppt/tags/tag729.xml" ContentType="application/vnd.openxmlformats-officedocument.presentationml.tags+xml"/>
  <Override PartName="/ppt/notesSlides/notesSlide26.xml" ContentType="application/vnd.openxmlformats-officedocument.presentationml.notesSlide+xml"/>
  <Override PartName="/ppt/tags/tag730.xml" ContentType="application/vnd.openxmlformats-officedocument.presentationml.tags+xml"/>
  <Override PartName="/ppt/tags/tag731.xml" ContentType="application/vnd.openxmlformats-officedocument.presentationml.tags+xml"/>
  <Override PartName="/ppt/notesSlides/notesSlide27.xml" ContentType="application/vnd.openxmlformats-officedocument.presentationml.notesSlide+xml"/>
  <Override PartName="/ppt/tags/tag73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65" r:id="rId3"/>
    <p:sldMasterId id="2147483673" r:id="rId4"/>
    <p:sldMasterId id="2147483681" r:id="rId5"/>
    <p:sldMasterId id="2147483689" r:id="rId6"/>
    <p:sldMasterId id="2147483697" r:id="rId7"/>
    <p:sldMasterId id="2147483705" r:id="rId8"/>
    <p:sldMasterId id="2147483713" r:id="rId9"/>
    <p:sldMasterId id="2147483721" r:id="rId10"/>
    <p:sldMasterId id="2147483729" r:id="rId11"/>
    <p:sldMasterId id="2147483737" r:id="rId12"/>
    <p:sldMasterId id="2147483745" r:id="rId13"/>
    <p:sldMasterId id="2147483753" r:id="rId14"/>
    <p:sldMasterId id="2147483762" r:id="rId15"/>
    <p:sldMasterId id="2147483770" r:id="rId16"/>
    <p:sldMasterId id="2147483778" r:id="rId17"/>
    <p:sldMasterId id="2147483787" r:id="rId18"/>
    <p:sldMasterId id="2147483796" r:id="rId19"/>
    <p:sldMasterId id="2147483804" r:id="rId20"/>
    <p:sldMasterId id="2147483812" r:id="rId21"/>
    <p:sldMasterId id="2147483821" r:id="rId22"/>
    <p:sldMasterId id="2147483829" r:id="rId23"/>
  </p:sldMasterIdLst>
  <p:notesMasterIdLst>
    <p:notesMasterId r:id="rId95"/>
  </p:notesMasterIdLst>
  <p:sldIdLst>
    <p:sldId id="262" r:id="rId24"/>
    <p:sldId id="318" r:id="rId25"/>
    <p:sldId id="362" r:id="rId26"/>
    <p:sldId id="519" r:id="rId27"/>
    <p:sldId id="319" r:id="rId28"/>
    <p:sldId id="710" r:id="rId29"/>
    <p:sldId id="575" r:id="rId30"/>
    <p:sldId id="294" r:id="rId31"/>
    <p:sldId id="314" r:id="rId32"/>
    <p:sldId id="316" r:id="rId33"/>
    <p:sldId id="295" r:id="rId34"/>
    <p:sldId id="476" r:id="rId35"/>
    <p:sldId id="317" r:id="rId36"/>
    <p:sldId id="524" r:id="rId37"/>
    <p:sldId id="525" r:id="rId38"/>
    <p:sldId id="527" r:id="rId39"/>
    <p:sldId id="528" r:id="rId40"/>
    <p:sldId id="526" r:id="rId41"/>
    <p:sldId id="529" r:id="rId42"/>
    <p:sldId id="531" r:id="rId43"/>
    <p:sldId id="533" r:id="rId44"/>
    <p:sldId id="534" r:id="rId45"/>
    <p:sldId id="409" r:id="rId46"/>
    <p:sldId id="327" r:id="rId47"/>
    <p:sldId id="450" r:id="rId48"/>
    <p:sldId id="412" r:id="rId49"/>
    <p:sldId id="520" r:id="rId50"/>
    <p:sldId id="530" r:id="rId51"/>
    <p:sldId id="522" r:id="rId52"/>
    <p:sldId id="576" r:id="rId53"/>
    <p:sldId id="578" r:id="rId54"/>
    <p:sldId id="579" r:id="rId55"/>
    <p:sldId id="580" r:id="rId56"/>
    <p:sldId id="581" r:id="rId57"/>
    <p:sldId id="582" r:id="rId58"/>
    <p:sldId id="583" r:id="rId59"/>
    <p:sldId id="584" r:id="rId60"/>
    <p:sldId id="585" r:id="rId61"/>
    <p:sldId id="586" r:id="rId62"/>
    <p:sldId id="587" r:id="rId63"/>
    <p:sldId id="588" r:id="rId64"/>
    <p:sldId id="589" r:id="rId65"/>
    <p:sldId id="590" r:id="rId66"/>
    <p:sldId id="591" r:id="rId67"/>
    <p:sldId id="592" r:id="rId68"/>
    <p:sldId id="593" r:id="rId69"/>
    <p:sldId id="594" r:id="rId70"/>
    <p:sldId id="577" r:id="rId71"/>
    <p:sldId id="293" r:id="rId72"/>
    <p:sldId id="276"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7" r:id="rId86"/>
    <p:sldId id="348" r:id="rId87"/>
    <p:sldId id="570" r:id="rId88"/>
    <p:sldId id="349" r:id="rId89"/>
    <p:sldId id="596" r:id="rId90"/>
    <p:sldId id="599" r:id="rId91"/>
    <p:sldId id="597" r:id="rId92"/>
    <p:sldId id="350" r:id="rId93"/>
    <p:sldId id="598" r:id="rId94"/>
  </p:sldIdLst>
  <p:sldSz cx="12192000" cy="6858000"/>
  <p:notesSz cx="6858000" cy="9144000"/>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0" userDrawn="1">
          <p15:clr>
            <a:srgbClr val="A4A3A4"/>
          </p15:clr>
        </p15:guide>
        <p15:guide id="2" pos="387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117" d="100"/>
          <a:sy n="117" d="100"/>
        </p:scale>
        <p:origin x="420" y="-60"/>
      </p:cViewPr>
      <p:guideLst>
        <p:guide orient="horz" pos="2320"/>
        <p:guide pos="387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3.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slide" Target="slides/slide40.xml"/><Relationship Id="rId68" Type="http://schemas.openxmlformats.org/officeDocument/2006/relationships/slide" Target="slides/slide45.xml"/><Relationship Id="rId76" Type="http://schemas.openxmlformats.org/officeDocument/2006/relationships/slide" Target="slides/slide53.xml"/><Relationship Id="rId84" Type="http://schemas.openxmlformats.org/officeDocument/2006/relationships/slide" Target="slides/slide61.xml"/><Relationship Id="rId89" Type="http://schemas.openxmlformats.org/officeDocument/2006/relationships/slide" Target="slides/slide66.xml"/><Relationship Id="rId97" Type="http://schemas.openxmlformats.org/officeDocument/2006/relationships/commentAuthors" Target="commentAuthors.xml"/><Relationship Id="rId7" Type="http://schemas.openxmlformats.org/officeDocument/2006/relationships/slideMaster" Target="slideMasters/slideMaster7.xml"/><Relationship Id="rId71" Type="http://schemas.openxmlformats.org/officeDocument/2006/relationships/slide" Target="slides/slide48.xml"/><Relationship Id="rId92"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74" Type="http://schemas.openxmlformats.org/officeDocument/2006/relationships/slide" Target="slides/slide51.xml"/><Relationship Id="rId79" Type="http://schemas.openxmlformats.org/officeDocument/2006/relationships/slide" Target="slides/slide56.xml"/><Relationship Id="rId87" Type="http://schemas.openxmlformats.org/officeDocument/2006/relationships/slide" Target="slides/slide64.xml"/><Relationship Id="rId5" Type="http://schemas.openxmlformats.org/officeDocument/2006/relationships/slideMaster" Target="slideMasters/slideMaster5.xml"/><Relationship Id="rId61" Type="http://schemas.openxmlformats.org/officeDocument/2006/relationships/slide" Target="slides/slide38.xml"/><Relationship Id="rId82" Type="http://schemas.openxmlformats.org/officeDocument/2006/relationships/slide" Target="slides/slide59.xml"/><Relationship Id="rId90" Type="http://schemas.openxmlformats.org/officeDocument/2006/relationships/slide" Target="slides/slide67.xml"/><Relationship Id="rId95" Type="http://schemas.openxmlformats.org/officeDocument/2006/relationships/notesMaster" Target="notesMasters/notesMaster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77" Type="http://schemas.openxmlformats.org/officeDocument/2006/relationships/slide" Target="slides/slide54.xml"/><Relationship Id="rId100"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28.xml"/><Relationship Id="rId72" Type="http://schemas.openxmlformats.org/officeDocument/2006/relationships/slide" Target="slides/slide49.xml"/><Relationship Id="rId80" Type="http://schemas.openxmlformats.org/officeDocument/2006/relationships/slide" Target="slides/slide57.xml"/><Relationship Id="rId85" Type="http://schemas.openxmlformats.org/officeDocument/2006/relationships/slide" Target="slides/slide62.xml"/><Relationship Id="rId93" Type="http://schemas.openxmlformats.org/officeDocument/2006/relationships/slide" Target="slides/slide70.xml"/><Relationship Id="rId98"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slide" Target="slides/slide47.xml"/><Relationship Id="rId75" Type="http://schemas.openxmlformats.org/officeDocument/2006/relationships/slide" Target="slides/slide52.xml"/><Relationship Id="rId83" Type="http://schemas.openxmlformats.org/officeDocument/2006/relationships/slide" Target="slides/slide60.xml"/><Relationship Id="rId88" Type="http://schemas.openxmlformats.org/officeDocument/2006/relationships/slide" Target="slides/slide65.xml"/><Relationship Id="rId91" Type="http://schemas.openxmlformats.org/officeDocument/2006/relationships/slide" Target="slides/slide68.xml"/><Relationship Id="rId96"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10" Type="http://schemas.openxmlformats.org/officeDocument/2006/relationships/slideMaster" Target="slideMasters/slideMaster10.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slide" Target="slides/slide50.xml"/><Relationship Id="rId78" Type="http://schemas.openxmlformats.org/officeDocument/2006/relationships/slide" Target="slides/slide55.xml"/><Relationship Id="rId81" Type="http://schemas.openxmlformats.org/officeDocument/2006/relationships/slide" Target="slides/slide58.xml"/><Relationship Id="rId86" Type="http://schemas.openxmlformats.org/officeDocument/2006/relationships/slide" Target="slides/slide63.xml"/><Relationship Id="rId94" Type="http://schemas.openxmlformats.org/officeDocument/2006/relationships/slide" Target="slides/slide71.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597826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2087181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03438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3922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118120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065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800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7245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76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6016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1957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666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7</a:t>
            </a:fld>
            <a:endParaRPr lang="zh-CN" altLang="en-US"/>
          </a:p>
        </p:txBody>
      </p:sp>
    </p:spTree>
    <p:extLst>
      <p:ext uri="{BB962C8B-B14F-4D97-AF65-F5344CB8AC3E}">
        <p14:creationId xmlns:p14="http://schemas.microsoft.com/office/powerpoint/2010/main" val="3076194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8735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1939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696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032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49</a:t>
            </a:fld>
            <a:endParaRPr lang="zh-CN" altLang="en-US"/>
          </a:p>
        </p:txBody>
      </p:sp>
    </p:spTree>
    <p:extLst>
      <p:ext uri="{BB962C8B-B14F-4D97-AF65-F5344CB8AC3E}">
        <p14:creationId xmlns:p14="http://schemas.microsoft.com/office/powerpoint/2010/main" val="35042100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66</a:t>
            </a:fld>
            <a:endParaRPr lang="zh-CN" altLang="en-US"/>
          </a:p>
        </p:txBody>
      </p:sp>
    </p:spTree>
    <p:extLst>
      <p:ext uri="{BB962C8B-B14F-4D97-AF65-F5344CB8AC3E}">
        <p14:creationId xmlns:p14="http://schemas.microsoft.com/office/powerpoint/2010/main" val="3031082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68</a:t>
            </a:fld>
            <a:endParaRPr lang="zh-CN" altLang="en-US"/>
          </a:p>
        </p:txBody>
      </p:sp>
    </p:spTree>
    <p:extLst>
      <p:ext uri="{BB962C8B-B14F-4D97-AF65-F5344CB8AC3E}">
        <p14:creationId xmlns:p14="http://schemas.microsoft.com/office/powerpoint/2010/main" val="3532445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70</a:t>
            </a:fld>
            <a:endParaRPr lang="zh-CN" altLang="en-US"/>
          </a:p>
        </p:txBody>
      </p:sp>
    </p:spTree>
    <p:extLst>
      <p:ext uri="{BB962C8B-B14F-4D97-AF65-F5344CB8AC3E}">
        <p14:creationId xmlns:p14="http://schemas.microsoft.com/office/powerpoint/2010/main" val="3674135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3850023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3068330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3559481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5855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70140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07589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7985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2.xml"/><Relationship Id="rId5" Type="http://schemas.openxmlformats.org/officeDocument/2006/relationships/tags" Target="../tags/tag44.xml"/><Relationship Id="rId4" Type="http://schemas.openxmlformats.org/officeDocument/2006/relationships/tags" Target="../tags/tag43.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396.xml"/><Relationship Id="rId7" Type="http://schemas.openxmlformats.org/officeDocument/2006/relationships/slideMaster" Target="../slideMasters/slideMaster14.xml"/><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slideMaster" Target="../slideMasters/slideMaster15.xml"/><Relationship Id="rId5" Type="http://schemas.openxmlformats.org/officeDocument/2006/relationships/tags" Target="../tags/tag409.xml"/><Relationship Id="rId4" Type="http://schemas.openxmlformats.org/officeDocument/2006/relationships/tags" Target="../tags/tag408.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slideMaster" Target="../slideMasters/slideMaster15.xml"/><Relationship Id="rId5" Type="http://schemas.openxmlformats.org/officeDocument/2006/relationships/tags" Target="../tags/tag414.xml"/><Relationship Id="rId4" Type="http://schemas.openxmlformats.org/officeDocument/2006/relationships/tags" Target="../tags/tag413.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5" Type="http://schemas.openxmlformats.org/officeDocument/2006/relationships/slideMaster" Target="../slideMasters/slideMaster15.xml"/><Relationship Id="rId4" Type="http://schemas.openxmlformats.org/officeDocument/2006/relationships/tags" Target="../tags/tag418.xml"/></Relationships>
</file>

<file path=ppt/slideLayouts/_rels/slideLayout104.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slideMaster" Target="../slideMasters/slideMaster15.xml"/><Relationship Id="rId5" Type="http://schemas.openxmlformats.org/officeDocument/2006/relationships/tags" Target="../tags/tag423.xml"/><Relationship Id="rId4" Type="http://schemas.openxmlformats.org/officeDocument/2006/relationships/tags" Target="../tags/tag42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 Id="rId5" Type="http://schemas.openxmlformats.org/officeDocument/2006/relationships/slideMaster" Target="../slideMasters/slideMaster15.xml"/><Relationship Id="rId4" Type="http://schemas.openxmlformats.org/officeDocument/2006/relationships/tags" Target="../tags/tag427.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 Id="rId6" Type="http://schemas.openxmlformats.org/officeDocument/2006/relationships/slideMaster" Target="../slideMasters/slideMaster16.xml"/><Relationship Id="rId5" Type="http://schemas.openxmlformats.org/officeDocument/2006/relationships/tags" Target="../tags/tag437.xml"/><Relationship Id="rId4" Type="http://schemas.openxmlformats.org/officeDocument/2006/relationships/tags" Target="../tags/tag436.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slideMaster" Target="../slideMasters/slideMaster16.xml"/><Relationship Id="rId5" Type="http://schemas.openxmlformats.org/officeDocument/2006/relationships/tags" Target="../tags/tag442.xml"/><Relationship Id="rId4" Type="http://schemas.openxmlformats.org/officeDocument/2006/relationships/tags" Target="../tags/tag44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 Id="rId5" Type="http://schemas.openxmlformats.org/officeDocument/2006/relationships/slideMaster" Target="../slideMasters/slideMaster16.xml"/><Relationship Id="rId4" Type="http://schemas.openxmlformats.org/officeDocument/2006/relationships/tags" Target="../tags/tag446.xml"/></Relationships>
</file>

<file path=ppt/slideLayouts/_rels/slideLayout111.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slideMaster" Target="../slideMasters/slideMaster16.xml"/><Relationship Id="rId5" Type="http://schemas.openxmlformats.org/officeDocument/2006/relationships/tags" Target="../tags/tag451.xml"/><Relationship Id="rId4" Type="http://schemas.openxmlformats.org/officeDocument/2006/relationships/tags" Target="../tags/tag45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 Id="rId5" Type="http://schemas.openxmlformats.org/officeDocument/2006/relationships/slideMaster" Target="../slideMasters/slideMaster16.xml"/><Relationship Id="rId4" Type="http://schemas.openxmlformats.org/officeDocument/2006/relationships/tags" Target="../tags/tag455.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 Id="rId6" Type="http://schemas.openxmlformats.org/officeDocument/2006/relationships/slideMaster" Target="../slideMasters/slideMaster17.xml"/><Relationship Id="rId5" Type="http://schemas.openxmlformats.org/officeDocument/2006/relationships/tags" Target="../tags/tag465.xml"/><Relationship Id="rId4" Type="http://schemas.openxmlformats.org/officeDocument/2006/relationships/tags" Target="../tags/tag464.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slideMaster" Target="../slideMasters/slideMaster17.xml"/><Relationship Id="rId5" Type="http://schemas.openxmlformats.org/officeDocument/2006/relationships/tags" Target="../tags/tag470.xml"/><Relationship Id="rId4" Type="http://schemas.openxmlformats.org/officeDocument/2006/relationships/tags" Target="../tags/tag469.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5" Type="http://schemas.openxmlformats.org/officeDocument/2006/relationships/slideMaster" Target="../slideMasters/slideMaster17.xml"/><Relationship Id="rId4" Type="http://schemas.openxmlformats.org/officeDocument/2006/relationships/tags" Target="../tags/tag474.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slideMaster" Target="../slideMasters/slideMaster17.xml"/><Relationship Id="rId5" Type="http://schemas.openxmlformats.org/officeDocument/2006/relationships/tags" Target="../tags/tag479.xml"/><Relationship Id="rId4" Type="http://schemas.openxmlformats.org/officeDocument/2006/relationships/tags" Target="../tags/tag47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5" Type="http://schemas.openxmlformats.org/officeDocument/2006/relationships/slideMaster" Target="../slideMasters/slideMaster17.xml"/><Relationship Id="rId4" Type="http://schemas.openxmlformats.org/officeDocument/2006/relationships/tags" Target="../tags/tag483.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86.xml"/><Relationship Id="rId7" Type="http://schemas.openxmlformats.org/officeDocument/2006/relationships/slideMaster" Target="../slideMasters/slideMaster17.xml"/><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slideMaster" Target="../slideMasters/slideMaster18.xml"/><Relationship Id="rId5" Type="http://schemas.openxmlformats.org/officeDocument/2006/relationships/tags" Target="../tags/tag499.xml"/><Relationship Id="rId4" Type="http://schemas.openxmlformats.org/officeDocument/2006/relationships/tags" Target="../tags/tag498.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slideMaster" Target="../slideMasters/slideMaster18.xml"/><Relationship Id="rId5" Type="http://schemas.openxmlformats.org/officeDocument/2006/relationships/tags" Target="../tags/tag504.xml"/><Relationship Id="rId4" Type="http://schemas.openxmlformats.org/officeDocument/2006/relationships/tags" Target="../tags/tag503.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 Id="rId5" Type="http://schemas.openxmlformats.org/officeDocument/2006/relationships/slideMaster" Target="../slideMasters/slideMaster18.xml"/><Relationship Id="rId4" Type="http://schemas.openxmlformats.org/officeDocument/2006/relationships/tags" Target="../tags/tag508.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 Id="rId6" Type="http://schemas.openxmlformats.org/officeDocument/2006/relationships/slideMaster" Target="../slideMasters/slideMaster18.xml"/><Relationship Id="rId5" Type="http://schemas.openxmlformats.org/officeDocument/2006/relationships/tags" Target="../tags/tag513.xml"/><Relationship Id="rId4" Type="http://schemas.openxmlformats.org/officeDocument/2006/relationships/tags" Target="../tags/tag5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 Id="rId5" Type="http://schemas.openxmlformats.org/officeDocument/2006/relationships/slideMaster" Target="../slideMasters/slideMaster18.xml"/><Relationship Id="rId4" Type="http://schemas.openxmlformats.org/officeDocument/2006/relationships/tags" Target="../tags/tag51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20.xml"/><Relationship Id="rId7" Type="http://schemas.openxmlformats.org/officeDocument/2006/relationships/slideMaster" Target="../slideMasters/slideMaster18.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slideMaster" Target="../slideMasters/slideMaster19.xml"/><Relationship Id="rId5" Type="http://schemas.openxmlformats.org/officeDocument/2006/relationships/tags" Target="../tags/tag533.xml"/><Relationship Id="rId4" Type="http://schemas.openxmlformats.org/officeDocument/2006/relationships/tags" Target="../tags/tag532.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 Id="rId6" Type="http://schemas.openxmlformats.org/officeDocument/2006/relationships/slideMaster" Target="../slideMasters/slideMaster19.xml"/><Relationship Id="rId5" Type="http://schemas.openxmlformats.org/officeDocument/2006/relationships/tags" Target="../tags/tag538.xml"/><Relationship Id="rId4" Type="http://schemas.openxmlformats.org/officeDocument/2006/relationships/tags" Target="../tags/tag537.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tags" Target="../tags/tag539.xml"/><Relationship Id="rId5" Type="http://schemas.openxmlformats.org/officeDocument/2006/relationships/slideMaster" Target="../slideMasters/slideMaster19.xml"/><Relationship Id="rId4" Type="http://schemas.openxmlformats.org/officeDocument/2006/relationships/tags" Target="../tags/tag542.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tags" Target="../tags/tag543.xml"/><Relationship Id="rId6" Type="http://schemas.openxmlformats.org/officeDocument/2006/relationships/slideMaster" Target="../slideMasters/slideMaster19.xml"/><Relationship Id="rId5" Type="http://schemas.openxmlformats.org/officeDocument/2006/relationships/tags" Target="../tags/tag547.xml"/><Relationship Id="rId4" Type="http://schemas.openxmlformats.org/officeDocument/2006/relationships/tags" Target="../tags/tag54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tags" Target="../tags/tag548.xml"/><Relationship Id="rId5" Type="http://schemas.openxmlformats.org/officeDocument/2006/relationships/slideMaster" Target="../slideMasters/slideMaster19.xml"/><Relationship Id="rId4" Type="http://schemas.openxmlformats.org/officeDocument/2006/relationships/tags" Target="../tags/tag551.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 Id="rId6" Type="http://schemas.openxmlformats.org/officeDocument/2006/relationships/slideMaster" Target="../slideMasters/slideMaster20.xml"/><Relationship Id="rId5" Type="http://schemas.openxmlformats.org/officeDocument/2006/relationships/tags" Target="../tags/tag561.xml"/><Relationship Id="rId4" Type="http://schemas.openxmlformats.org/officeDocument/2006/relationships/tags" Target="../tags/tag560.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tags" Target="../tags/tag562.xml"/><Relationship Id="rId6" Type="http://schemas.openxmlformats.org/officeDocument/2006/relationships/slideMaster" Target="../slideMasters/slideMaster20.xml"/><Relationship Id="rId5" Type="http://schemas.openxmlformats.org/officeDocument/2006/relationships/tags" Target="../tags/tag566.xml"/><Relationship Id="rId4" Type="http://schemas.openxmlformats.org/officeDocument/2006/relationships/tags" Target="../tags/tag56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5" Type="http://schemas.openxmlformats.org/officeDocument/2006/relationships/slideMaster" Target="../slideMasters/slideMaster20.xml"/><Relationship Id="rId4" Type="http://schemas.openxmlformats.org/officeDocument/2006/relationships/tags" Target="../tags/tag570.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 Id="rId6" Type="http://schemas.openxmlformats.org/officeDocument/2006/relationships/slideMaster" Target="../slideMasters/slideMaster20.xml"/><Relationship Id="rId5" Type="http://schemas.openxmlformats.org/officeDocument/2006/relationships/tags" Target="../tags/tag575.xml"/><Relationship Id="rId4" Type="http://schemas.openxmlformats.org/officeDocument/2006/relationships/tags" Target="../tags/tag57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5" Type="http://schemas.openxmlformats.org/officeDocument/2006/relationships/slideMaster" Target="../slideMasters/slideMaster20.xml"/><Relationship Id="rId4" Type="http://schemas.openxmlformats.org/officeDocument/2006/relationships/tags" Target="../tags/tag579.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 Id="rId6" Type="http://schemas.openxmlformats.org/officeDocument/2006/relationships/slideMaster" Target="../slideMasters/slideMaster21.xml"/><Relationship Id="rId5" Type="http://schemas.openxmlformats.org/officeDocument/2006/relationships/tags" Target="../tags/tag589.xml"/><Relationship Id="rId4" Type="http://schemas.openxmlformats.org/officeDocument/2006/relationships/tags" Target="../tags/tag588.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2.xml"/><Relationship Id="rId2" Type="http://schemas.openxmlformats.org/officeDocument/2006/relationships/tags" Target="../tags/tag591.xml"/><Relationship Id="rId1" Type="http://schemas.openxmlformats.org/officeDocument/2006/relationships/tags" Target="../tags/tag590.xml"/><Relationship Id="rId6" Type="http://schemas.openxmlformats.org/officeDocument/2006/relationships/slideMaster" Target="../slideMasters/slideMaster21.xml"/><Relationship Id="rId5" Type="http://schemas.openxmlformats.org/officeDocument/2006/relationships/tags" Target="../tags/tag594.xml"/><Relationship Id="rId4" Type="http://schemas.openxmlformats.org/officeDocument/2006/relationships/tags" Target="../tags/tag593.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 Id="rId5" Type="http://schemas.openxmlformats.org/officeDocument/2006/relationships/slideMaster" Target="../slideMasters/slideMaster21.xml"/><Relationship Id="rId4" Type="http://schemas.openxmlformats.org/officeDocument/2006/relationships/tags" Target="../tags/tag598.xml"/></Relationships>
</file>

<file path=ppt/slideLayouts/_rels/slideLayout148.xml.rels><?xml version="1.0" encoding="UTF-8" standalone="yes"?>
<Relationships xmlns="http://schemas.openxmlformats.org/package/2006/relationships"><Relationship Id="rId3" Type="http://schemas.openxmlformats.org/officeDocument/2006/relationships/tags" Target="../tags/tag601.xml"/><Relationship Id="rId2" Type="http://schemas.openxmlformats.org/officeDocument/2006/relationships/tags" Target="../tags/tag600.xml"/><Relationship Id="rId1" Type="http://schemas.openxmlformats.org/officeDocument/2006/relationships/tags" Target="../tags/tag599.xml"/><Relationship Id="rId6" Type="http://schemas.openxmlformats.org/officeDocument/2006/relationships/slideMaster" Target="../slideMasters/slideMaster21.xml"/><Relationship Id="rId5" Type="http://schemas.openxmlformats.org/officeDocument/2006/relationships/tags" Target="../tags/tag603.xml"/><Relationship Id="rId4" Type="http://schemas.openxmlformats.org/officeDocument/2006/relationships/tags" Target="../tags/tag60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06.xml"/><Relationship Id="rId2" Type="http://schemas.openxmlformats.org/officeDocument/2006/relationships/tags" Target="../tags/tag605.xml"/><Relationship Id="rId1" Type="http://schemas.openxmlformats.org/officeDocument/2006/relationships/tags" Target="../tags/tag604.xml"/><Relationship Id="rId5" Type="http://schemas.openxmlformats.org/officeDocument/2006/relationships/slideMaster" Target="../slideMasters/slideMaster21.xml"/><Relationship Id="rId4" Type="http://schemas.openxmlformats.org/officeDocument/2006/relationships/tags" Target="../tags/tag60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 Id="rId6" Type="http://schemas.openxmlformats.org/officeDocument/2006/relationships/slideMaster" Target="../slideMasters/slideMaster22.xml"/><Relationship Id="rId5" Type="http://schemas.openxmlformats.org/officeDocument/2006/relationships/tags" Target="../tags/tag617.xml"/><Relationship Id="rId4" Type="http://schemas.openxmlformats.org/officeDocument/2006/relationships/tags" Target="../tags/tag616.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slideMaster" Target="../slideMasters/slideMaster22.xml"/><Relationship Id="rId5" Type="http://schemas.openxmlformats.org/officeDocument/2006/relationships/tags" Target="../tags/tag622.xml"/><Relationship Id="rId4" Type="http://schemas.openxmlformats.org/officeDocument/2006/relationships/tags" Target="../tags/tag621.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25.xml"/><Relationship Id="rId2" Type="http://schemas.openxmlformats.org/officeDocument/2006/relationships/tags" Target="../tags/tag624.xml"/><Relationship Id="rId1" Type="http://schemas.openxmlformats.org/officeDocument/2006/relationships/tags" Target="../tags/tag623.xml"/><Relationship Id="rId5" Type="http://schemas.openxmlformats.org/officeDocument/2006/relationships/slideMaster" Target="../slideMasters/slideMaster22.xml"/><Relationship Id="rId4" Type="http://schemas.openxmlformats.org/officeDocument/2006/relationships/tags" Target="../tags/tag626.xml"/></Relationships>
</file>

<file path=ppt/slideLayouts/_rels/slideLayout156.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6" Type="http://schemas.openxmlformats.org/officeDocument/2006/relationships/slideMaster" Target="../slideMasters/slideMaster22.xml"/><Relationship Id="rId5" Type="http://schemas.openxmlformats.org/officeDocument/2006/relationships/tags" Target="../tags/tag631.xml"/><Relationship Id="rId4" Type="http://schemas.openxmlformats.org/officeDocument/2006/relationships/tags" Target="../tags/tag63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9.xml.rels><?xml version="1.0" encoding="UTF-8" standalone="yes"?>
<Relationships xmlns="http://schemas.openxmlformats.org/package/2006/relationships"><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 Id="rId5" Type="http://schemas.openxmlformats.org/officeDocument/2006/relationships/slideMaster" Target="../slideMasters/slideMaster22.xml"/><Relationship Id="rId4" Type="http://schemas.openxmlformats.org/officeDocument/2006/relationships/tags" Target="../tags/tag635.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Master" Target="../slideMasters/slideMaster3.xml"/><Relationship Id="rId5" Type="http://schemas.openxmlformats.org/officeDocument/2006/relationships/tags" Target="../tags/tag67.xml"/><Relationship Id="rId4" Type="http://schemas.openxmlformats.org/officeDocument/2006/relationships/tags" Target="../tags/tag66.xml"/></Relationships>
</file>

<file path=ppt/slideLayouts/_rels/slideLayout160.xml.rels><?xml version="1.0" encoding="UTF-8" standalone="yes"?>
<Relationships xmlns="http://schemas.openxmlformats.org/package/2006/relationships"><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 Id="rId6" Type="http://schemas.openxmlformats.org/officeDocument/2006/relationships/slideMaster" Target="../slideMasters/slideMaster23.xml"/><Relationship Id="rId5" Type="http://schemas.openxmlformats.org/officeDocument/2006/relationships/tags" Target="../tags/tag645.xml"/><Relationship Id="rId4" Type="http://schemas.openxmlformats.org/officeDocument/2006/relationships/tags" Target="../tags/tag644.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 Id="rId6" Type="http://schemas.openxmlformats.org/officeDocument/2006/relationships/slideMaster" Target="../slideMasters/slideMaster23.xml"/><Relationship Id="rId5" Type="http://schemas.openxmlformats.org/officeDocument/2006/relationships/tags" Target="../tags/tag650.xml"/><Relationship Id="rId4" Type="http://schemas.openxmlformats.org/officeDocument/2006/relationships/tags" Target="../tags/tag649.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5" Type="http://schemas.openxmlformats.org/officeDocument/2006/relationships/slideMaster" Target="../slideMasters/slideMaster23.xml"/><Relationship Id="rId4" Type="http://schemas.openxmlformats.org/officeDocument/2006/relationships/tags" Target="../tags/tag654.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 Id="rId6" Type="http://schemas.openxmlformats.org/officeDocument/2006/relationships/slideMaster" Target="../slideMasters/slideMaster23.xml"/><Relationship Id="rId5" Type="http://schemas.openxmlformats.org/officeDocument/2006/relationships/tags" Target="../tags/tag659.xml"/><Relationship Id="rId4" Type="http://schemas.openxmlformats.org/officeDocument/2006/relationships/tags" Target="../tags/tag65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 Id="rId5" Type="http://schemas.openxmlformats.org/officeDocument/2006/relationships/slideMaster" Target="../slideMasters/slideMaster23.xml"/><Relationship Id="rId4" Type="http://schemas.openxmlformats.org/officeDocument/2006/relationships/tags" Target="../tags/tag66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3.xml"/><Relationship Id="rId5" Type="http://schemas.openxmlformats.org/officeDocument/2006/relationships/tags" Target="../tags/tag72.xml"/><Relationship Id="rId4" Type="http://schemas.openxmlformats.org/officeDocument/2006/relationships/tags" Target="../tags/tag7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slideMaster" Target="../slideMasters/slideMaster3.xml"/><Relationship Id="rId4" Type="http://schemas.openxmlformats.org/officeDocument/2006/relationships/tags" Target="../tags/tag76.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Master" Target="../slideMasters/slideMaster3.xml"/><Relationship Id="rId5" Type="http://schemas.openxmlformats.org/officeDocument/2006/relationships/tags" Target="../tags/tag81.xml"/><Relationship Id="rId4" Type="http://schemas.openxmlformats.org/officeDocument/2006/relationships/tags" Target="../tags/tag8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slideMaster" Target="../slideMasters/slideMaster3.xml"/><Relationship Id="rId4" Type="http://schemas.openxmlformats.org/officeDocument/2006/relationships/tags" Target="../tags/tag85.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Master" Target="../slideMasters/slideMaster4.xml"/><Relationship Id="rId5" Type="http://schemas.openxmlformats.org/officeDocument/2006/relationships/tags" Target="../tags/tag95.xml"/><Relationship Id="rId4" Type="http://schemas.openxmlformats.org/officeDocument/2006/relationships/tags" Target="../tags/tag94.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4.xml"/><Relationship Id="rId5" Type="http://schemas.openxmlformats.org/officeDocument/2006/relationships/tags" Target="../tags/tag100.xml"/><Relationship Id="rId4" Type="http://schemas.openxmlformats.org/officeDocument/2006/relationships/tags" Target="../tags/tag99.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slideMaster" Target="../slideMasters/slideMaster4.xml"/><Relationship Id="rId4" Type="http://schemas.openxmlformats.org/officeDocument/2006/relationships/tags" Target="../tags/tag104.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Master" Target="../slideMasters/slideMaster4.xml"/><Relationship Id="rId5" Type="http://schemas.openxmlformats.org/officeDocument/2006/relationships/tags" Target="../tags/tag109.xml"/><Relationship Id="rId4" Type="http://schemas.openxmlformats.org/officeDocument/2006/relationships/tags" Target="../tags/tag10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slideMaster" Target="../slideMasters/slideMaster4.xml"/><Relationship Id="rId4" Type="http://schemas.openxmlformats.org/officeDocument/2006/relationships/tags" Target="../tags/tag113.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6" Type="http://schemas.openxmlformats.org/officeDocument/2006/relationships/slideMaster" Target="../slideMasters/slideMaster5.xml"/><Relationship Id="rId5" Type="http://schemas.openxmlformats.org/officeDocument/2006/relationships/tags" Target="../tags/tag123.xml"/><Relationship Id="rId4" Type="http://schemas.openxmlformats.org/officeDocument/2006/relationships/tags" Target="../tags/tag122.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5.xml"/><Relationship Id="rId5" Type="http://schemas.openxmlformats.org/officeDocument/2006/relationships/tags" Target="../tags/tag128.xml"/><Relationship Id="rId4" Type="http://schemas.openxmlformats.org/officeDocument/2006/relationships/tags" Target="../tags/tag127.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slideMaster" Target="../slideMasters/slideMaster5.xml"/><Relationship Id="rId4" Type="http://schemas.openxmlformats.org/officeDocument/2006/relationships/tags" Target="../tags/tag13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slideMaster" Target="../slideMasters/slideMaster5.xml"/><Relationship Id="rId5" Type="http://schemas.openxmlformats.org/officeDocument/2006/relationships/tags" Target="../tags/tag137.xml"/><Relationship Id="rId4" Type="http://schemas.openxmlformats.org/officeDocument/2006/relationships/tags" Target="../tags/tag13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5.xml"/><Relationship Id="rId4" Type="http://schemas.openxmlformats.org/officeDocument/2006/relationships/tags" Target="../tags/tag141.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slideMaster" Target="../slideMasters/slideMaster6.xml"/><Relationship Id="rId5" Type="http://schemas.openxmlformats.org/officeDocument/2006/relationships/tags" Target="../tags/tag151.xml"/><Relationship Id="rId4" Type="http://schemas.openxmlformats.org/officeDocument/2006/relationships/tags" Target="../tags/tag15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6.xml"/><Relationship Id="rId5" Type="http://schemas.openxmlformats.org/officeDocument/2006/relationships/tags" Target="../tags/tag156.xml"/><Relationship Id="rId4" Type="http://schemas.openxmlformats.org/officeDocument/2006/relationships/tags" Target="../tags/tag155.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5" Type="http://schemas.openxmlformats.org/officeDocument/2006/relationships/slideMaster" Target="../slideMasters/slideMaster6.xml"/><Relationship Id="rId4" Type="http://schemas.openxmlformats.org/officeDocument/2006/relationships/tags" Target="../tags/tag16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Master" Target="../slideMasters/slideMaster6.xml"/><Relationship Id="rId5" Type="http://schemas.openxmlformats.org/officeDocument/2006/relationships/tags" Target="../tags/tag165.xml"/><Relationship Id="rId4" Type="http://schemas.openxmlformats.org/officeDocument/2006/relationships/tags" Target="../tags/tag16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slideMaster" Target="../slideMasters/slideMaster6.xml"/><Relationship Id="rId4" Type="http://schemas.openxmlformats.org/officeDocument/2006/relationships/tags" Target="../tags/tag169.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Master" Target="../slideMasters/slideMaster7.xml"/><Relationship Id="rId5" Type="http://schemas.openxmlformats.org/officeDocument/2006/relationships/tags" Target="../tags/tag179.xml"/><Relationship Id="rId4" Type="http://schemas.openxmlformats.org/officeDocument/2006/relationships/tags" Target="../tags/tag178.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7.xml"/><Relationship Id="rId5" Type="http://schemas.openxmlformats.org/officeDocument/2006/relationships/tags" Target="../tags/tag184.xml"/><Relationship Id="rId4" Type="http://schemas.openxmlformats.org/officeDocument/2006/relationships/tags" Target="../tags/tag183.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slideMaster" Target="../slideMasters/slideMaster7.xml"/><Relationship Id="rId4" Type="http://schemas.openxmlformats.org/officeDocument/2006/relationships/tags" Target="../tags/tag188.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slideMaster" Target="../slideMasters/slideMaster7.xml"/><Relationship Id="rId5" Type="http://schemas.openxmlformats.org/officeDocument/2006/relationships/tags" Target="../tags/tag193.xml"/><Relationship Id="rId4" Type="http://schemas.openxmlformats.org/officeDocument/2006/relationships/tags" Target="../tags/tag19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5" Type="http://schemas.openxmlformats.org/officeDocument/2006/relationships/slideMaster" Target="../slideMasters/slideMaster7.xml"/><Relationship Id="rId4" Type="http://schemas.openxmlformats.org/officeDocument/2006/relationships/tags" Target="../tags/tag197.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slideMaster" Target="../slideMasters/slideMaster8.xml"/><Relationship Id="rId5" Type="http://schemas.openxmlformats.org/officeDocument/2006/relationships/tags" Target="../tags/tag207.xml"/><Relationship Id="rId4" Type="http://schemas.openxmlformats.org/officeDocument/2006/relationships/tags" Target="../tags/tag206.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8.xml"/><Relationship Id="rId5" Type="http://schemas.openxmlformats.org/officeDocument/2006/relationships/tags" Target="../tags/tag212.xml"/><Relationship Id="rId4" Type="http://schemas.openxmlformats.org/officeDocument/2006/relationships/tags" Target="../tags/tag211.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5" Type="http://schemas.openxmlformats.org/officeDocument/2006/relationships/slideMaster" Target="../slideMasters/slideMaster8.xml"/><Relationship Id="rId4" Type="http://schemas.openxmlformats.org/officeDocument/2006/relationships/tags" Target="../tags/tag216.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slideMaster" Target="../slideMasters/slideMaster8.xml"/><Relationship Id="rId5" Type="http://schemas.openxmlformats.org/officeDocument/2006/relationships/tags" Target="../tags/tag221.xml"/><Relationship Id="rId4" Type="http://schemas.openxmlformats.org/officeDocument/2006/relationships/tags" Target="../tags/tag22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slideMaster" Target="../slideMasters/slideMaster8.xml"/><Relationship Id="rId4" Type="http://schemas.openxmlformats.org/officeDocument/2006/relationships/tags" Target="../tags/tag225.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slideMaster" Target="../slideMasters/slideMaster9.xml"/><Relationship Id="rId5" Type="http://schemas.openxmlformats.org/officeDocument/2006/relationships/tags" Target="../tags/tag235.xml"/><Relationship Id="rId4" Type="http://schemas.openxmlformats.org/officeDocument/2006/relationships/tags" Target="../tags/tag234.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9.xml"/><Relationship Id="rId5" Type="http://schemas.openxmlformats.org/officeDocument/2006/relationships/tags" Target="../tags/tag240.xml"/><Relationship Id="rId4" Type="http://schemas.openxmlformats.org/officeDocument/2006/relationships/tags" Target="../tags/tag23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5" Type="http://schemas.openxmlformats.org/officeDocument/2006/relationships/slideMaster" Target="../slideMasters/slideMaster9.xml"/><Relationship Id="rId4" Type="http://schemas.openxmlformats.org/officeDocument/2006/relationships/tags" Target="../tags/tag244.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slideMaster" Target="../slideMasters/slideMaster9.xml"/><Relationship Id="rId5" Type="http://schemas.openxmlformats.org/officeDocument/2006/relationships/tags" Target="../tags/tag249.xml"/><Relationship Id="rId4" Type="http://schemas.openxmlformats.org/officeDocument/2006/relationships/tags" Target="../tags/tag24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5" Type="http://schemas.openxmlformats.org/officeDocument/2006/relationships/slideMaster" Target="../slideMasters/slideMaster9.xml"/><Relationship Id="rId4" Type="http://schemas.openxmlformats.org/officeDocument/2006/relationships/tags" Target="../tags/tag253.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slideMaster" Target="../slideMasters/slideMaster10.xml"/><Relationship Id="rId5" Type="http://schemas.openxmlformats.org/officeDocument/2006/relationships/tags" Target="../tags/tag263.xml"/><Relationship Id="rId4" Type="http://schemas.openxmlformats.org/officeDocument/2006/relationships/tags" Target="../tags/tag262.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10.xml"/><Relationship Id="rId5" Type="http://schemas.openxmlformats.org/officeDocument/2006/relationships/tags" Target="../tags/tag268.xml"/><Relationship Id="rId4" Type="http://schemas.openxmlformats.org/officeDocument/2006/relationships/tags" Target="../tags/tag267.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5" Type="http://schemas.openxmlformats.org/officeDocument/2006/relationships/slideMaster" Target="../slideMasters/slideMaster10.xml"/><Relationship Id="rId4" Type="http://schemas.openxmlformats.org/officeDocument/2006/relationships/tags" Target="../tags/tag272.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slideMaster" Target="../slideMasters/slideMaster10.xml"/><Relationship Id="rId5" Type="http://schemas.openxmlformats.org/officeDocument/2006/relationships/tags" Target="../tags/tag277.xml"/><Relationship Id="rId4" Type="http://schemas.openxmlformats.org/officeDocument/2006/relationships/tags" Target="../tags/tag27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Master" Target="../slideMasters/slideMaster10.xml"/><Relationship Id="rId4" Type="http://schemas.openxmlformats.org/officeDocument/2006/relationships/tags" Target="../tags/tag281.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slideMaster" Target="../slideMasters/slideMaster11.xml"/><Relationship Id="rId5" Type="http://schemas.openxmlformats.org/officeDocument/2006/relationships/tags" Target="../tags/tag291.xml"/><Relationship Id="rId4" Type="http://schemas.openxmlformats.org/officeDocument/2006/relationships/tags" Target="../tags/tag290.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11.xml"/><Relationship Id="rId5" Type="http://schemas.openxmlformats.org/officeDocument/2006/relationships/tags" Target="../tags/tag296.xml"/><Relationship Id="rId4" Type="http://schemas.openxmlformats.org/officeDocument/2006/relationships/tags" Target="../tags/tag295.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5" Type="http://schemas.openxmlformats.org/officeDocument/2006/relationships/slideMaster" Target="../slideMasters/slideMaster11.xml"/><Relationship Id="rId4" Type="http://schemas.openxmlformats.org/officeDocument/2006/relationships/tags" Target="../tags/tag300.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slideMaster" Target="../slideMasters/slideMaster11.xml"/><Relationship Id="rId5" Type="http://schemas.openxmlformats.org/officeDocument/2006/relationships/tags" Target="../tags/tag305.xml"/><Relationship Id="rId4" Type="http://schemas.openxmlformats.org/officeDocument/2006/relationships/tags" Target="../tags/tag30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5" Type="http://schemas.openxmlformats.org/officeDocument/2006/relationships/slideMaster" Target="../slideMasters/slideMaster11.xml"/><Relationship Id="rId4" Type="http://schemas.openxmlformats.org/officeDocument/2006/relationships/tags" Target="../tags/tag309.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slideMaster" Target="../slideMasters/slideMaster12.xml"/><Relationship Id="rId5" Type="http://schemas.openxmlformats.org/officeDocument/2006/relationships/tags" Target="../tags/tag319.xml"/><Relationship Id="rId4" Type="http://schemas.openxmlformats.org/officeDocument/2006/relationships/tags" Target="../tags/tag31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Master" Target="../slideMasters/slideMaster12.xml"/><Relationship Id="rId5" Type="http://schemas.openxmlformats.org/officeDocument/2006/relationships/tags" Target="../tags/tag324.xml"/><Relationship Id="rId4" Type="http://schemas.openxmlformats.org/officeDocument/2006/relationships/tags" Target="../tags/tag323.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5" Type="http://schemas.openxmlformats.org/officeDocument/2006/relationships/slideMaster" Target="../slideMasters/slideMaster12.xml"/><Relationship Id="rId4" Type="http://schemas.openxmlformats.org/officeDocument/2006/relationships/tags" Target="../tags/tag328.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6" Type="http://schemas.openxmlformats.org/officeDocument/2006/relationships/slideMaster" Target="../slideMasters/slideMaster12.xml"/><Relationship Id="rId5" Type="http://schemas.openxmlformats.org/officeDocument/2006/relationships/tags" Target="../tags/tag333.xml"/><Relationship Id="rId4" Type="http://schemas.openxmlformats.org/officeDocument/2006/relationships/tags" Target="../tags/tag33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5" Type="http://schemas.openxmlformats.org/officeDocument/2006/relationships/slideMaster" Target="../slideMasters/slideMaster12.xml"/><Relationship Id="rId4" Type="http://schemas.openxmlformats.org/officeDocument/2006/relationships/tags" Target="../tags/tag337.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 Id="rId6" Type="http://schemas.openxmlformats.org/officeDocument/2006/relationships/slideMaster" Target="../slideMasters/slideMaster13.xml"/><Relationship Id="rId5" Type="http://schemas.openxmlformats.org/officeDocument/2006/relationships/tags" Target="../tags/tag347.xml"/><Relationship Id="rId4" Type="http://schemas.openxmlformats.org/officeDocument/2006/relationships/tags" Target="../tags/tag346.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Master" Target="../slideMasters/slideMaster13.xml"/><Relationship Id="rId5" Type="http://schemas.openxmlformats.org/officeDocument/2006/relationships/tags" Target="../tags/tag352.xml"/><Relationship Id="rId4" Type="http://schemas.openxmlformats.org/officeDocument/2006/relationships/tags" Target="../tags/tag351.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Master" Target="../slideMasters/slideMaster13.xml"/><Relationship Id="rId4" Type="http://schemas.openxmlformats.org/officeDocument/2006/relationships/tags" Target="../tags/tag356.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6" Type="http://schemas.openxmlformats.org/officeDocument/2006/relationships/slideMaster" Target="../slideMasters/slideMaster13.xml"/><Relationship Id="rId5" Type="http://schemas.openxmlformats.org/officeDocument/2006/relationships/tags" Target="../tags/tag361.xml"/><Relationship Id="rId4" Type="http://schemas.openxmlformats.org/officeDocument/2006/relationships/tags" Target="../tags/tag360.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2.xml"/><Relationship Id="rId5" Type="http://schemas.openxmlformats.org/officeDocument/2006/relationships/tags" Target="../tags/tag39.xml"/><Relationship Id="rId4" Type="http://schemas.openxmlformats.org/officeDocument/2006/relationships/tags" Target="../tags/tag38.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5" Type="http://schemas.openxmlformats.org/officeDocument/2006/relationships/slideMaster" Target="../slideMasters/slideMaster13.xml"/><Relationship Id="rId4" Type="http://schemas.openxmlformats.org/officeDocument/2006/relationships/tags" Target="../tags/tag365.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3.xml"/><Relationship Id="rId2" Type="http://schemas.openxmlformats.org/officeDocument/2006/relationships/tags" Target="../tags/tag372.xml"/><Relationship Id="rId1" Type="http://schemas.openxmlformats.org/officeDocument/2006/relationships/tags" Target="../tags/tag371.xml"/><Relationship Id="rId6" Type="http://schemas.openxmlformats.org/officeDocument/2006/relationships/slideMaster" Target="../slideMasters/slideMaster14.xml"/><Relationship Id="rId5" Type="http://schemas.openxmlformats.org/officeDocument/2006/relationships/tags" Target="../tags/tag375.xml"/><Relationship Id="rId4" Type="http://schemas.openxmlformats.org/officeDocument/2006/relationships/tags" Target="../tags/tag374.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slideMaster" Target="../slideMasters/slideMaster14.xml"/><Relationship Id="rId5" Type="http://schemas.openxmlformats.org/officeDocument/2006/relationships/tags" Target="../tags/tag380.xml"/><Relationship Id="rId4" Type="http://schemas.openxmlformats.org/officeDocument/2006/relationships/tags" Target="../tags/tag379.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5" Type="http://schemas.openxmlformats.org/officeDocument/2006/relationships/slideMaster" Target="../slideMasters/slideMaster14.xml"/><Relationship Id="rId4" Type="http://schemas.openxmlformats.org/officeDocument/2006/relationships/tags" Target="../tags/tag384.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slideMaster" Target="../slideMasters/slideMaster14.xml"/><Relationship Id="rId5" Type="http://schemas.openxmlformats.org/officeDocument/2006/relationships/tags" Target="../tags/tag389.xml"/><Relationship Id="rId4" Type="http://schemas.openxmlformats.org/officeDocument/2006/relationships/tags" Target="../tags/tag38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5" Type="http://schemas.openxmlformats.org/officeDocument/2006/relationships/slideMaster" Target="../slideMasters/slideMaster14.xml"/><Relationship Id="rId4" Type="http://schemas.openxmlformats.org/officeDocument/2006/relationships/tags" Target="../tags/tag39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tags" Target="../tags/tag6.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58.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5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56.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55.xml"/><Relationship Id="rId4" Type="http://schemas.openxmlformats.org/officeDocument/2006/relationships/slideLayout" Target="../slideLayouts/slideLayout68.xml"/><Relationship Id="rId9" Type="http://schemas.openxmlformats.org/officeDocument/2006/relationships/tags" Target="../tags/tag254.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86.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85.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4.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3.xml"/><Relationship Id="rId4" Type="http://schemas.openxmlformats.org/officeDocument/2006/relationships/slideLayout" Target="../slideLayouts/slideLayout75.xml"/><Relationship Id="rId9" Type="http://schemas.openxmlformats.org/officeDocument/2006/relationships/tags" Target="../tags/tag282.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4.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3.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2.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1.xml"/><Relationship Id="rId4" Type="http://schemas.openxmlformats.org/officeDocument/2006/relationships/slideLayout" Target="../slideLayouts/slideLayout82.xml"/><Relationship Id="rId9" Type="http://schemas.openxmlformats.org/officeDocument/2006/relationships/tags" Target="../tags/tag310.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2.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1.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0.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39.xml"/><Relationship Id="rId4" Type="http://schemas.openxmlformats.org/officeDocument/2006/relationships/slideLayout" Target="../slideLayouts/slideLayout89.xml"/><Relationship Id="rId9" Type="http://schemas.openxmlformats.org/officeDocument/2006/relationships/tags" Target="../tags/tag338.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tags" Target="../tags/tag369.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68.xml"/><Relationship Id="rId2" Type="http://schemas.openxmlformats.org/officeDocument/2006/relationships/slideLayout" Target="../slideLayouts/slideLayout94.xml"/><Relationship Id="rId16" Type="http://schemas.openxmlformats.org/officeDocument/2006/relationships/image" Target="../media/image2.GIF"/><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67.xml"/><Relationship Id="rId5" Type="http://schemas.openxmlformats.org/officeDocument/2006/relationships/slideLayout" Target="../slideLayouts/slideLayout97.xml"/><Relationship Id="rId15" Type="http://schemas.openxmlformats.org/officeDocument/2006/relationships/image" Target="../media/image1.jpeg"/><Relationship Id="rId10" Type="http://schemas.openxmlformats.org/officeDocument/2006/relationships/tags" Target="../tags/tag366.xml"/><Relationship Id="rId4" Type="http://schemas.openxmlformats.org/officeDocument/2006/relationships/slideLayout" Target="../slideLayouts/slideLayout96.xml"/><Relationship Id="rId9" Type="http://schemas.openxmlformats.org/officeDocument/2006/relationships/theme" Target="../theme/theme14.xml"/><Relationship Id="rId14" Type="http://schemas.openxmlformats.org/officeDocument/2006/relationships/tags" Target="../tags/tag370.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4.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tags" Target="../tags/tag403.xml"/><Relationship Id="rId2" Type="http://schemas.openxmlformats.org/officeDocument/2006/relationships/slideLayout" Target="../slideLayouts/slideLayout102.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tags" Target="../tags/tag402.xml"/><Relationship Id="rId5" Type="http://schemas.openxmlformats.org/officeDocument/2006/relationships/slideLayout" Target="../slideLayouts/slideLayout105.xml"/><Relationship Id="rId15" Type="http://schemas.openxmlformats.org/officeDocument/2006/relationships/image" Target="../media/image2.GIF"/><Relationship Id="rId10" Type="http://schemas.openxmlformats.org/officeDocument/2006/relationships/tags" Target="../tags/tag401.xml"/><Relationship Id="rId4" Type="http://schemas.openxmlformats.org/officeDocument/2006/relationships/slideLayout" Target="../slideLayouts/slideLayout104.xml"/><Relationship Id="rId9" Type="http://schemas.openxmlformats.org/officeDocument/2006/relationships/tags" Target="../tags/tag400.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32.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tags" Target="../tags/tag431.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tags" Target="../tags/tag430.xml"/><Relationship Id="rId5" Type="http://schemas.openxmlformats.org/officeDocument/2006/relationships/slideLayout" Target="../slideLayouts/slideLayout112.xml"/><Relationship Id="rId15" Type="http://schemas.openxmlformats.org/officeDocument/2006/relationships/image" Target="../media/image2.GIF"/><Relationship Id="rId10" Type="http://schemas.openxmlformats.org/officeDocument/2006/relationships/tags" Target="../tags/tag429.xml"/><Relationship Id="rId4" Type="http://schemas.openxmlformats.org/officeDocument/2006/relationships/slideLayout" Target="../slideLayouts/slideLayout111.xml"/><Relationship Id="rId9" Type="http://schemas.openxmlformats.org/officeDocument/2006/relationships/tags" Target="../tags/tag428.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tags" Target="../tags/tag459.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ags" Target="../tags/tag458.xml"/><Relationship Id="rId2" Type="http://schemas.openxmlformats.org/officeDocument/2006/relationships/slideLayout" Target="../slideLayouts/slideLayout116.xml"/><Relationship Id="rId16" Type="http://schemas.openxmlformats.org/officeDocument/2006/relationships/image" Target="../media/image2.GIF"/><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tags" Target="../tags/tag457.xml"/><Relationship Id="rId5" Type="http://schemas.openxmlformats.org/officeDocument/2006/relationships/slideLayout" Target="../slideLayouts/slideLayout119.xml"/><Relationship Id="rId15" Type="http://schemas.openxmlformats.org/officeDocument/2006/relationships/image" Target="../media/image1.jpeg"/><Relationship Id="rId10" Type="http://schemas.openxmlformats.org/officeDocument/2006/relationships/tags" Target="../tags/tag456.xml"/><Relationship Id="rId4" Type="http://schemas.openxmlformats.org/officeDocument/2006/relationships/slideLayout" Target="../slideLayouts/slideLayout118.xml"/><Relationship Id="rId9" Type="http://schemas.openxmlformats.org/officeDocument/2006/relationships/theme" Target="../theme/theme17.xml"/><Relationship Id="rId14" Type="http://schemas.openxmlformats.org/officeDocument/2006/relationships/tags" Target="../tags/tag46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tags" Target="../tags/tag493.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ags" Target="../tags/tag492.xml"/><Relationship Id="rId2" Type="http://schemas.openxmlformats.org/officeDocument/2006/relationships/slideLayout" Target="../slideLayouts/slideLayout124.xml"/><Relationship Id="rId16" Type="http://schemas.openxmlformats.org/officeDocument/2006/relationships/image" Target="../media/image2.GIF"/><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tags" Target="../tags/tag491.xml"/><Relationship Id="rId5" Type="http://schemas.openxmlformats.org/officeDocument/2006/relationships/slideLayout" Target="../slideLayouts/slideLayout127.xml"/><Relationship Id="rId15" Type="http://schemas.openxmlformats.org/officeDocument/2006/relationships/image" Target="../media/image1.jpeg"/><Relationship Id="rId10" Type="http://schemas.openxmlformats.org/officeDocument/2006/relationships/tags" Target="../tags/tag490.xml"/><Relationship Id="rId4" Type="http://schemas.openxmlformats.org/officeDocument/2006/relationships/slideLayout" Target="../slideLayouts/slideLayout126.xml"/><Relationship Id="rId9" Type="http://schemas.openxmlformats.org/officeDocument/2006/relationships/theme" Target="../theme/theme18.xml"/><Relationship Id="rId14" Type="http://schemas.openxmlformats.org/officeDocument/2006/relationships/tags" Target="../tags/tag494.xml"/></Relationships>
</file>

<file path=ppt/slideMasters/_rels/slideMaster19.xml.rels><?xml version="1.0" encoding="UTF-8" standalone="yes"?>
<Relationships xmlns="http://schemas.openxmlformats.org/package/2006/relationships"><Relationship Id="rId8" Type="http://schemas.openxmlformats.org/officeDocument/2006/relationships/theme" Target="../theme/theme19.xml"/><Relationship Id="rId13" Type="http://schemas.openxmlformats.org/officeDocument/2006/relationships/tags" Target="../tags/tag528.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12" Type="http://schemas.openxmlformats.org/officeDocument/2006/relationships/tags" Target="../tags/tag527.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tags" Target="../tags/tag526.xml"/><Relationship Id="rId5" Type="http://schemas.openxmlformats.org/officeDocument/2006/relationships/slideLayout" Target="../slideLayouts/slideLayout135.xml"/><Relationship Id="rId15" Type="http://schemas.openxmlformats.org/officeDocument/2006/relationships/image" Target="../media/image2.GIF"/><Relationship Id="rId10" Type="http://schemas.openxmlformats.org/officeDocument/2006/relationships/tags" Target="../tags/tag525.xml"/><Relationship Id="rId4" Type="http://schemas.openxmlformats.org/officeDocument/2006/relationships/slideLayout" Target="../slideLayouts/slideLayout134.xml"/><Relationship Id="rId9" Type="http://schemas.openxmlformats.org/officeDocument/2006/relationships/tags" Target="../tags/tag524.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tags" Target="../tags/tag34.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ags" Target="../tags/tag3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ags" Target="../tags/tag32.xml"/><Relationship Id="rId5" Type="http://schemas.openxmlformats.org/officeDocument/2006/relationships/slideLayout" Target="../slideLayouts/slideLayout13.xml"/><Relationship Id="rId15" Type="http://schemas.openxmlformats.org/officeDocument/2006/relationships/image" Target="../media/image2.GIF"/><Relationship Id="rId10" Type="http://schemas.openxmlformats.org/officeDocument/2006/relationships/tags" Target="../tags/tag31.xml"/><Relationship Id="rId4" Type="http://schemas.openxmlformats.org/officeDocument/2006/relationships/slideLayout" Target="../slideLayouts/slideLayout12.xml"/><Relationship Id="rId9" Type="http://schemas.openxmlformats.org/officeDocument/2006/relationships/tags" Target="../tags/tag30.xml"/><Relationship Id="rId14" Type="http://schemas.openxmlformats.org/officeDocument/2006/relationships/image" Target="../media/image1.jpeg"/></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13" Type="http://schemas.openxmlformats.org/officeDocument/2006/relationships/tags" Target="../tags/tag556.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ags" Target="../tags/tag555.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tags" Target="../tags/tag554.xml"/><Relationship Id="rId5" Type="http://schemas.openxmlformats.org/officeDocument/2006/relationships/slideLayout" Target="../slideLayouts/slideLayout142.xml"/><Relationship Id="rId15" Type="http://schemas.openxmlformats.org/officeDocument/2006/relationships/image" Target="../media/image2.GIF"/><Relationship Id="rId10" Type="http://schemas.openxmlformats.org/officeDocument/2006/relationships/tags" Target="../tags/tag553.xml"/><Relationship Id="rId4" Type="http://schemas.openxmlformats.org/officeDocument/2006/relationships/slideLayout" Target="../slideLayouts/slideLayout141.xml"/><Relationship Id="rId9" Type="http://schemas.openxmlformats.org/officeDocument/2006/relationships/tags" Target="../tags/tag552.xml"/><Relationship Id="rId14" Type="http://schemas.openxmlformats.org/officeDocument/2006/relationships/image" Target="../media/image1.jpe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52.xml"/><Relationship Id="rId13" Type="http://schemas.openxmlformats.org/officeDocument/2006/relationships/tags" Target="../tags/tag583.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12" Type="http://schemas.openxmlformats.org/officeDocument/2006/relationships/tags" Target="../tags/tag582.xml"/><Relationship Id="rId2" Type="http://schemas.openxmlformats.org/officeDocument/2006/relationships/slideLayout" Target="../slideLayouts/slideLayout146.xml"/><Relationship Id="rId16" Type="http://schemas.openxmlformats.org/officeDocument/2006/relationships/image" Target="../media/image2.GIF"/><Relationship Id="rId1" Type="http://schemas.openxmlformats.org/officeDocument/2006/relationships/slideLayout" Target="../slideLayouts/slideLayout145.xml"/><Relationship Id="rId6" Type="http://schemas.openxmlformats.org/officeDocument/2006/relationships/slideLayout" Target="../slideLayouts/slideLayout150.xml"/><Relationship Id="rId11" Type="http://schemas.openxmlformats.org/officeDocument/2006/relationships/tags" Target="../tags/tag581.xml"/><Relationship Id="rId5" Type="http://schemas.openxmlformats.org/officeDocument/2006/relationships/slideLayout" Target="../slideLayouts/slideLayout149.xml"/><Relationship Id="rId15" Type="http://schemas.openxmlformats.org/officeDocument/2006/relationships/image" Target="../media/image1.jpeg"/><Relationship Id="rId10" Type="http://schemas.openxmlformats.org/officeDocument/2006/relationships/tags" Target="../tags/tag580.xml"/><Relationship Id="rId4" Type="http://schemas.openxmlformats.org/officeDocument/2006/relationships/slideLayout" Target="../slideLayouts/slideLayout148.xml"/><Relationship Id="rId9" Type="http://schemas.openxmlformats.org/officeDocument/2006/relationships/theme" Target="../theme/theme21.xml"/><Relationship Id="rId14" Type="http://schemas.openxmlformats.org/officeDocument/2006/relationships/tags" Target="../tags/tag584.xml"/></Relationships>
</file>

<file path=ppt/slideMasters/_rels/slideMaster22.xml.rels><?xml version="1.0" encoding="UTF-8" standalone="yes"?>
<Relationships xmlns="http://schemas.openxmlformats.org/package/2006/relationships"><Relationship Id="rId8" Type="http://schemas.openxmlformats.org/officeDocument/2006/relationships/theme" Target="../theme/theme22.xml"/><Relationship Id="rId13" Type="http://schemas.openxmlformats.org/officeDocument/2006/relationships/tags" Target="../tags/tag612.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tags" Target="../tags/tag611.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tags" Target="../tags/tag610.xml"/><Relationship Id="rId5" Type="http://schemas.openxmlformats.org/officeDocument/2006/relationships/slideLayout" Target="../slideLayouts/slideLayout157.xml"/><Relationship Id="rId15" Type="http://schemas.openxmlformats.org/officeDocument/2006/relationships/image" Target="../media/image2.GIF"/><Relationship Id="rId10" Type="http://schemas.openxmlformats.org/officeDocument/2006/relationships/tags" Target="../tags/tag609.xml"/><Relationship Id="rId4" Type="http://schemas.openxmlformats.org/officeDocument/2006/relationships/slideLayout" Target="../slideLayouts/slideLayout156.xml"/><Relationship Id="rId9" Type="http://schemas.openxmlformats.org/officeDocument/2006/relationships/tags" Target="../tags/tag608.xml"/><Relationship Id="rId14" Type="http://schemas.openxmlformats.org/officeDocument/2006/relationships/image" Target="../media/image1.jpe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tags" Target="../tags/tag639.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ags" Target="../tags/tag638.xml"/><Relationship Id="rId2" Type="http://schemas.openxmlformats.org/officeDocument/2006/relationships/slideLayout" Target="../slideLayouts/slideLayout161.xml"/><Relationship Id="rId16" Type="http://schemas.openxmlformats.org/officeDocument/2006/relationships/image" Target="../media/image2.GIF"/><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tags" Target="../tags/tag637.xml"/><Relationship Id="rId5" Type="http://schemas.openxmlformats.org/officeDocument/2006/relationships/slideLayout" Target="../slideLayouts/slideLayout164.xml"/><Relationship Id="rId15" Type="http://schemas.openxmlformats.org/officeDocument/2006/relationships/image" Target="../media/image1.jpeg"/><Relationship Id="rId10" Type="http://schemas.openxmlformats.org/officeDocument/2006/relationships/tags" Target="../tags/tag636.xml"/><Relationship Id="rId4" Type="http://schemas.openxmlformats.org/officeDocument/2006/relationships/slideLayout" Target="../slideLayouts/slideLayout163.xml"/><Relationship Id="rId9" Type="http://schemas.openxmlformats.org/officeDocument/2006/relationships/theme" Target="../theme/theme23.xml"/><Relationship Id="rId14" Type="http://schemas.openxmlformats.org/officeDocument/2006/relationships/tags" Target="../tags/tag64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1.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0.xml"/><Relationship Id="rId5" Type="http://schemas.openxmlformats.org/officeDocument/2006/relationships/slideLayout" Target="../slideLayouts/slideLayout20.xml"/><Relationship Id="rId15" Type="http://schemas.openxmlformats.org/officeDocument/2006/relationships/image" Target="../media/image2.GIF"/><Relationship Id="rId10" Type="http://schemas.openxmlformats.org/officeDocument/2006/relationships/tags" Target="../tags/tag59.xml"/><Relationship Id="rId4" Type="http://schemas.openxmlformats.org/officeDocument/2006/relationships/slideLayout" Target="../slideLayouts/slideLayout19.xml"/><Relationship Id="rId9" Type="http://schemas.openxmlformats.org/officeDocument/2006/relationships/tags" Target="../tags/tag58.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8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88.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87.xml"/><Relationship Id="rId4" Type="http://schemas.openxmlformats.org/officeDocument/2006/relationships/slideLayout" Target="../slideLayouts/slideLayout26.xml"/><Relationship Id="rId9" Type="http://schemas.openxmlformats.org/officeDocument/2006/relationships/tags" Target="../tags/tag86.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18.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17.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16.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15.xml"/><Relationship Id="rId4" Type="http://schemas.openxmlformats.org/officeDocument/2006/relationships/slideLayout" Target="../slideLayouts/slideLayout33.xml"/><Relationship Id="rId9" Type="http://schemas.openxmlformats.org/officeDocument/2006/relationships/tags" Target="../tags/tag114.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46.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4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4.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3.xml"/><Relationship Id="rId4" Type="http://schemas.openxmlformats.org/officeDocument/2006/relationships/slideLayout" Target="../slideLayouts/slideLayout40.xml"/><Relationship Id="rId9" Type="http://schemas.openxmlformats.org/officeDocument/2006/relationships/tags" Target="../tags/tag142.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4.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3.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2.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1.xml"/><Relationship Id="rId4" Type="http://schemas.openxmlformats.org/officeDocument/2006/relationships/slideLayout" Target="../slideLayouts/slideLayout47.xml"/><Relationship Id="rId9" Type="http://schemas.openxmlformats.org/officeDocument/2006/relationships/tags" Target="../tags/tag170.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2.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1.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0.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199.xml"/><Relationship Id="rId4" Type="http://schemas.openxmlformats.org/officeDocument/2006/relationships/slideLayout" Target="../slideLayouts/slideLayout54.xml"/><Relationship Id="rId9" Type="http://schemas.openxmlformats.org/officeDocument/2006/relationships/tags" Target="../tags/tag198.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2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28.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27.xml"/><Relationship Id="rId4" Type="http://schemas.openxmlformats.org/officeDocument/2006/relationships/slideLayout" Target="../slideLayouts/slideLayout61.xml"/><Relationship Id="rId9" Type="http://schemas.openxmlformats.org/officeDocument/2006/relationships/tags" Target="../tags/tag226.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6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8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5.xml"/><Relationship Id="rId1" Type="http://schemas.openxmlformats.org/officeDocument/2006/relationships/tags" Target="../tags/tag68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tags" Target="../tags/tag69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2.xml"/><Relationship Id="rId1" Type="http://schemas.openxmlformats.org/officeDocument/2006/relationships/tags" Target="../tags/tag69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66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9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69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0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0.xml"/><Relationship Id="rId1" Type="http://schemas.openxmlformats.org/officeDocument/2006/relationships/tags" Target="../tags/tag70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70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0.xml"/><Relationship Id="rId1" Type="http://schemas.openxmlformats.org/officeDocument/2006/relationships/tags" Target="../tags/tag70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92.xml"/><Relationship Id="rId1" Type="http://schemas.openxmlformats.org/officeDocument/2006/relationships/tags" Target="../tags/tag66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6.xml"/><Relationship Id="rId1" Type="http://schemas.openxmlformats.org/officeDocument/2006/relationships/tags" Target="../tags/tag705.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49.xml"/><Relationship Id="rId4" Type="http://schemas.openxmlformats.org/officeDocument/2006/relationships/image" Target="file:///C:\Users\dell\AppData\Local\Temp\wps\INetCache\5ea14d2d419642cdac4eef3f3cddd028"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5.xml"/><Relationship Id="rId1" Type="http://schemas.openxmlformats.org/officeDocument/2006/relationships/tags" Target="../tags/tag706.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49.xml"/><Relationship Id="rId4" Type="http://schemas.openxmlformats.org/officeDocument/2006/relationships/image" Target="file:///C:\Users\dell\AppData\Local\Temp\wps\INetCache\4eea10b7f7bfb56fbe7575aade1cd833" TargetMode="Externa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9.xml"/><Relationship Id="rId1" Type="http://schemas.openxmlformats.org/officeDocument/2006/relationships/tags" Target="../tags/tag707.xml"/><Relationship Id="rId5" Type="http://schemas.openxmlformats.org/officeDocument/2006/relationships/image" Target="file:///C:\Users\dell\AppData\Local\Temp\wps\INetCache\98d38730ff955f27e46fb92351f50655" TargetMode="External"/><Relationship Id="rId4" Type="http://schemas.openxmlformats.org/officeDocument/2006/relationships/image" Target="../media/image9.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9.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49.xml"/><Relationship Id="rId4" Type="http://schemas.openxmlformats.org/officeDocument/2006/relationships/image" Target="file:///C:\Users\dell\AppData\Local\Temp\wps\INetCache\b0ce1a244f291ce8430f10b21f5c0899" TargetMode="Externa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file:///C:\Users\dell\AppData\Local\Temp\wps\INetCache\f19388b64752404e772d3b82f8b5ba52" TargetMode="External"/><Relationship Id="rId2" Type="http://schemas.openxmlformats.org/officeDocument/2006/relationships/slideLayout" Target="../slideLayouts/slideLayout149.xml"/><Relationship Id="rId1" Type="http://schemas.openxmlformats.org/officeDocument/2006/relationships/tags" Target="../tags/tag708.xml"/><Relationship Id="rId6" Type="http://schemas.openxmlformats.org/officeDocument/2006/relationships/image" Target="../media/image12.jpeg"/><Relationship Id="rId5" Type="http://schemas.openxmlformats.org/officeDocument/2006/relationships/image" Target="file:///C:\Users\dell\AppData\Local\Temp\wps\INetCache\194e36072a92d2c37c8f9ca452730fd3" TargetMode="External"/><Relationship Id="rId4" Type="http://schemas.openxmlformats.org/officeDocument/2006/relationships/image" Target="../media/image11.jpeg"/></Relationships>
</file>

<file path=ppt/slides/_rels/slide3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49.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4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14.xml"/><Relationship Id="rId1" Type="http://schemas.openxmlformats.org/officeDocument/2006/relationships/tags" Target="../tags/tag66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9.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49.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4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9.xml"/></Relationships>
</file>

<file path=ppt/slides/_rels/slide4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145.xml"/></Relationships>
</file>

<file path=ppt/slides/_rels/slide4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4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9.xml"/><Relationship Id="rId1" Type="http://schemas.openxmlformats.org/officeDocument/2006/relationships/tags" Target="../tags/tag709.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71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71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1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71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71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71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71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719.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72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61.xml"/><Relationship Id="rId1" Type="http://schemas.openxmlformats.org/officeDocument/2006/relationships/tags" Target="../tags/tag669.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72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72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72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2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2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39.xml"/><Relationship Id="rId1" Type="http://schemas.openxmlformats.org/officeDocument/2006/relationships/tags" Target="../tags/tag72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0.xml"/><Relationship Id="rId1" Type="http://schemas.openxmlformats.org/officeDocument/2006/relationships/tags" Target="../tags/tag72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2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54.xml"/><Relationship Id="rId1" Type="http://schemas.openxmlformats.org/officeDocument/2006/relationships/tags" Target="../tags/tag729.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30.xml"/></Relationships>
</file>

<file path=ppt/slides/_rels/slide7.xml.rels><?xml version="1.0" encoding="UTF-8" standalone="yes"?>
<Relationships xmlns="http://schemas.openxmlformats.org/package/2006/relationships"><Relationship Id="rId8" Type="http://schemas.openxmlformats.org/officeDocument/2006/relationships/tags" Target="../tags/tag677.xml"/><Relationship Id="rId13" Type="http://schemas.openxmlformats.org/officeDocument/2006/relationships/tags" Target="../tags/tag682.xml"/><Relationship Id="rId3" Type="http://schemas.openxmlformats.org/officeDocument/2006/relationships/tags" Target="../tags/tag672.xml"/><Relationship Id="rId7" Type="http://schemas.openxmlformats.org/officeDocument/2006/relationships/tags" Target="../tags/tag676.xml"/><Relationship Id="rId12" Type="http://schemas.openxmlformats.org/officeDocument/2006/relationships/tags" Target="../tags/tag681.xml"/><Relationship Id="rId2" Type="http://schemas.openxmlformats.org/officeDocument/2006/relationships/tags" Target="../tags/tag671.xml"/><Relationship Id="rId1" Type="http://schemas.openxmlformats.org/officeDocument/2006/relationships/tags" Target="../tags/tag670.xml"/><Relationship Id="rId6" Type="http://schemas.openxmlformats.org/officeDocument/2006/relationships/tags" Target="../tags/tag675.xml"/><Relationship Id="rId11" Type="http://schemas.openxmlformats.org/officeDocument/2006/relationships/tags" Target="../tags/tag680.xml"/><Relationship Id="rId5" Type="http://schemas.openxmlformats.org/officeDocument/2006/relationships/tags" Target="../tags/tag674.xml"/><Relationship Id="rId15" Type="http://schemas.openxmlformats.org/officeDocument/2006/relationships/notesSlide" Target="../notesSlides/notesSlide2.xml"/><Relationship Id="rId10" Type="http://schemas.openxmlformats.org/officeDocument/2006/relationships/tags" Target="../tags/tag679.xml"/><Relationship Id="rId4" Type="http://schemas.openxmlformats.org/officeDocument/2006/relationships/tags" Target="../tags/tag673.xml"/><Relationship Id="rId9" Type="http://schemas.openxmlformats.org/officeDocument/2006/relationships/tags" Target="../tags/tag678.xml"/><Relationship Id="rId14"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0.xml"/><Relationship Id="rId1" Type="http://schemas.openxmlformats.org/officeDocument/2006/relationships/tags" Target="../tags/tag731.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3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8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5691505" y="3695700"/>
            <a:ext cx="6176645" cy="1272540"/>
          </a:xfrm>
          <a:prstGeom prst="rect">
            <a:avLst/>
          </a:prstGeom>
          <a:noFill/>
        </p:spPr>
        <p:txBody>
          <a:bodyPr wrap="square">
            <a:spAutoFit/>
          </a:bodyPr>
          <a:lstStyle/>
          <a:p>
            <a:pPr algn="l">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ja-JP" sz="3200">
                <a:solidFill>
                  <a:schemeClr val="accent3">
                    <a:lumMod val="50000"/>
                  </a:schemeClr>
                </a:solidFill>
                <a:sym typeface="+mn-ea"/>
              </a:rPr>
              <a:t>ハーン（Lafcadio hearn）訳　：平井　呈一 </a:t>
            </a: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日本文化の真髄</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9775" y="2037080"/>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第六課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sz="3200" b="1">
                <a:solidFill>
                  <a:schemeClr val="tx2"/>
                </a:solidFill>
                <a:cs typeface="MS Mincho" panose="02020609040205080304" charset="-128"/>
                <a:sym typeface="+mn-ea"/>
              </a:rPr>
              <a:t>１</a:t>
            </a:r>
            <a:r>
              <a:rPr lang="en-US" altLang="zh-CN" sz="3200" b="1">
                <a:solidFill>
                  <a:schemeClr val="tx2"/>
                </a:solidFill>
                <a:cs typeface="MS Mincho" panose="02020609040205080304" charset="-128"/>
                <a:sym typeface="+mn-ea"/>
              </a:rPr>
              <a:t>.日本のお風呂文化について調べてみよう。</a:t>
            </a:r>
          </a:p>
          <a:p>
            <a:pPr marL="0" indent="0">
              <a:buNone/>
            </a:pPr>
            <a:endParaRPr lang="ja-JP" altLang="zh-CN" sz="3200" b="1">
              <a:solidFill>
                <a:schemeClr val="tx2"/>
              </a:solidFill>
              <a:cs typeface="MS Mincho" panose="02020609040205080304" charset="-128"/>
              <a:sym typeface="+mn-ea"/>
            </a:endParaRPr>
          </a:p>
          <a:p>
            <a:pPr marL="0" indent="0">
              <a:buNone/>
            </a:pPr>
            <a:r>
              <a:rPr lang="ja-JP" altLang="zh-CN" sz="3200" b="1">
                <a:solidFill>
                  <a:schemeClr val="tx2"/>
                </a:solidFill>
                <a:cs typeface="MS Mincho" panose="02020609040205080304" charset="-128"/>
                <a:sym typeface="+mn-ea"/>
              </a:rPr>
              <a:t>２</a:t>
            </a:r>
            <a:r>
              <a:rPr lang="en-US" altLang="ja-JP" sz="3200" b="1">
                <a:solidFill>
                  <a:schemeClr val="tx2"/>
                </a:solidFill>
                <a:cs typeface="MS Mincho" panose="02020609040205080304" charset="-128"/>
                <a:sym typeface="+mn-ea"/>
              </a:rPr>
              <a:t>.日本の集団主義について調べてみよう。</a:t>
            </a:r>
          </a:p>
          <a:p>
            <a:pPr marL="0" indent="0" algn="l">
              <a:lnSpc>
                <a:spcPts val="4500"/>
              </a:lnSpc>
              <a:spcBef>
                <a:spcPts val="1000"/>
              </a:spcBef>
              <a:buNone/>
            </a:pPr>
            <a:endParaRPr lang="en-US" altLang="zh-CN" sz="3200" b="1">
              <a:solidFill>
                <a:schemeClr val="tx2"/>
              </a:solidFill>
              <a:cs typeface="MS Mincho" panose="02020609040205080304" charset="-128"/>
              <a:sym typeface="+mn-ea"/>
            </a:endParaRPr>
          </a:p>
          <a:p>
            <a:pPr marL="0" indent="0" algn="l">
              <a:lnSpc>
                <a:spcPts val="4500"/>
              </a:lnSpc>
              <a:spcBef>
                <a:spcPts val="1000"/>
              </a:spcBef>
              <a:buNone/>
            </a:pPr>
            <a:endParaRPr sz="3200" b="1">
              <a:solidFill>
                <a:schemeClr val="tx2"/>
              </a:solidFill>
              <a:cs typeface="MS Mincho" panose="02020609040205080304" charset="-128"/>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p>
        </p:txBody>
      </p:sp>
      <p:sp>
        <p:nvSpPr>
          <p:cNvPr id="3" name="内容占位符 2"/>
          <p:cNvSpPr>
            <a:spLocks noGrp="1"/>
          </p:cNvSpPr>
          <p:nvPr>
            <p:ph idx="1"/>
          </p:nvPr>
        </p:nvSpPr>
        <p:spPr/>
        <p:txBody>
          <a:bodyPr>
            <a:noAutofit/>
          </a:bodyPr>
          <a:lstStyle/>
          <a:p>
            <a:pPr>
              <a:buFont typeface="Wingdings" panose="05000000000000000000" pitchFamily="2" charset="2"/>
              <a:buChar char="Ø"/>
            </a:pPr>
            <a:r>
              <a:rPr lang="ja-JP" altLang="en-US" b="1" dirty="0" smtClean="0">
                <a:solidFill>
                  <a:schemeClr val="accent1"/>
                </a:solidFill>
                <a:cs typeface="MS Mincho" panose="02020609040205080304" charset="-128"/>
                <a:sym typeface="+mn-ea"/>
              </a:rPr>
              <a:t>たまか</a:t>
            </a:r>
            <a:r>
              <a:rPr lang="ja-JP" altLang="en-US" b="1" dirty="0" smtClean="0">
                <a:cs typeface="MS Mincho" panose="02020609040205080304" charset="-128"/>
                <a:sym typeface="+mn-ea"/>
              </a:rPr>
              <a:t> </a:t>
            </a:r>
            <a:endParaRPr lang="en-US" altLang="ja-JP" b="1" dirty="0" smtClean="0">
              <a:cs typeface="MS Mincho" panose="02020609040205080304" charset="-128"/>
            </a:endParaRPr>
          </a:p>
          <a:p>
            <a:r>
              <a:rPr lang="ja-JP" altLang="en-US" b="1" dirty="0" smtClean="0">
                <a:cs typeface="MS Mincho" panose="02020609040205080304" charset="-128"/>
                <a:sym typeface="+mn-ea"/>
              </a:rPr>
              <a:t>　①</a:t>
            </a:r>
            <a:r>
              <a:rPr lang="ja-JP" altLang="en-US" b="1" dirty="0">
                <a:cs typeface="MS Mincho" panose="02020609040205080304" charset="-128"/>
                <a:sym typeface="+mn-ea"/>
              </a:rPr>
              <a:t>細かい点にまで心を配って物事をするさま</a:t>
            </a:r>
            <a:r>
              <a:rPr lang="ja-JP" altLang="en-US" b="1" dirty="0" smtClean="0">
                <a:cs typeface="MS Mincho" panose="02020609040205080304" charset="-128"/>
                <a:sym typeface="+mn-ea"/>
              </a:rPr>
              <a:t>。</a:t>
            </a:r>
            <a:endParaRPr lang="en-US" altLang="ja-JP" b="1" dirty="0">
              <a:cs typeface="MS Mincho" panose="02020609040205080304" charset="-128"/>
            </a:endParaRPr>
          </a:p>
          <a:p>
            <a:pPr marL="285750" indent="-285750">
              <a:buFont typeface="Wingdings" panose="05000000000000000000" pitchFamily="2" charset="2"/>
              <a:buChar char="Ø"/>
            </a:pPr>
            <a:r>
              <a:rPr lang="zh-CN" altLang="en-US" b="1" dirty="0" smtClean="0">
                <a:solidFill>
                  <a:srgbClr val="00B0F0"/>
                </a:solidFill>
                <a:cs typeface="MS Mincho" panose="02020609040205080304" charset="-128"/>
                <a:sym typeface="+mn-ea"/>
              </a:rPr>
              <a:t>並</a:t>
            </a:r>
            <a:r>
              <a:rPr lang="zh-CN" altLang="en-US" b="1" dirty="0">
                <a:solidFill>
                  <a:srgbClr val="00B0F0"/>
                </a:solidFill>
                <a:cs typeface="MS Mincho" panose="02020609040205080304" charset="-128"/>
                <a:sym typeface="+mn-ea"/>
              </a:rPr>
              <a:t>々ならぬ</a:t>
            </a:r>
            <a:r>
              <a:rPr lang="ja-JP" altLang="en-US" b="1" dirty="0">
                <a:solidFill>
                  <a:srgbClr val="00B0F0"/>
                </a:solidFill>
                <a:cs typeface="MS Mincho" panose="02020609040205080304" charset="-128"/>
                <a:sym typeface="+mn-ea"/>
              </a:rPr>
              <a:t>：</a:t>
            </a:r>
            <a:r>
              <a:rPr lang="ja-JP" altLang="en-US" b="1" dirty="0">
                <a:cs typeface="MS Mincho" panose="02020609040205080304" charset="-128"/>
                <a:sym typeface="+mn-ea"/>
              </a:rPr>
              <a:t>普通を超えていること。</a:t>
            </a:r>
          </a:p>
          <a:p>
            <a:pPr marL="0" indent="0">
              <a:buFont typeface="Wingdings" panose="05000000000000000000" pitchFamily="2" charset="2"/>
              <a:buNone/>
            </a:pPr>
            <a:r>
              <a:rPr lang="ja-JP" altLang="en-US" b="1" dirty="0">
                <a:cs typeface="MS Mincho" panose="02020609040205080304" charset="-128"/>
                <a:sym typeface="+mn-ea"/>
              </a:rPr>
              <a:t>　「過分の」「多大な」「格別の」など。</a:t>
            </a:r>
            <a:endParaRPr lang="en-US" altLang="ja-JP" b="1" dirty="0" smtClean="0">
              <a:cs typeface="MS Mincho" panose="02020609040205080304" charset="-128"/>
            </a:endParaRPr>
          </a:p>
          <a:p>
            <a:endParaRPr lang="en-US" altLang="ja-JP" b="1" dirty="0" smtClean="0">
              <a:solidFill>
                <a:schemeClr val="accent1"/>
              </a:solidFill>
              <a:cs typeface="MS Mincho" panose="02020609040205080304" charset="-128"/>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lstStyle/>
          <a:p>
            <a:pPr marL="285750" indent="-285750">
              <a:buFont typeface="Wingdings" panose="05000000000000000000" pitchFamily="2" charset="2"/>
              <a:buChar char="Ø"/>
            </a:pPr>
            <a:r>
              <a:rPr lang="ja-JP" altLang="en-US" b="1" dirty="0" smtClean="0">
                <a:solidFill>
                  <a:schemeClr val="accent1"/>
                </a:solidFill>
                <a:cs typeface="MS Mincho" panose="02020609040205080304" charset="-128"/>
                <a:sym typeface="+mn-ea"/>
              </a:rPr>
              <a:t>勢い</a:t>
            </a:r>
            <a:r>
              <a:rPr lang="ja-JP" altLang="en-US" b="1" dirty="0" smtClean="0">
                <a:cs typeface="MS Mincho" panose="02020609040205080304" charset="-128"/>
                <a:sym typeface="+mn-ea"/>
              </a:rPr>
              <a:t>：（副） </a:t>
            </a:r>
          </a:p>
          <a:p>
            <a:pPr marL="0" indent="0">
              <a:buFont typeface="Wingdings" panose="05000000000000000000" pitchFamily="2" charset="2"/>
              <a:buNone/>
            </a:pPr>
            <a:r>
              <a:rPr lang="ja-JP" altLang="en-US" b="1" dirty="0" smtClean="0">
                <a:cs typeface="MS Mincho" panose="02020609040205080304" charset="-128"/>
                <a:sym typeface="+mn-ea"/>
              </a:rPr>
              <a:t>　物事の進行や運動の力によって当然そうなるさま。</a:t>
            </a:r>
          </a:p>
          <a:p>
            <a:pPr marL="0" indent="0">
              <a:buFont typeface="Wingdings" panose="05000000000000000000" pitchFamily="2" charset="2"/>
              <a:buNone/>
            </a:pPr>
            <a:r>
              <a:rPr lang="ja-JP" altLang="en-US" b="1" dirty="0" smtClean="0">
                <a:cs typeface="MS Mincho" panose="02020609040205080304" charset="-128"/>
                <a:sym typeface="+mn-ea"/>
              </a:rPr>
              <a:t>　</a:t>
            </a:r>
            <a:r>
              <a:rPr lang="ja-JP" altLang="en-US" b="1" dirty="0" smtClean="0">
                <a:solidFill>
                  <a:srgbClr val="00B0F0"/>
                </a:solidFill>
                <a:cs typeface="MS Mincho" panose="02020609040205080304" charset="-128"/>
                <a:sym typeface="+mn-ea"/>
              </a:rPr>
              <a:t>自然の結果として</a:t>
            </a:r>
            <a:r>
              <a:rPr lang="ja-JP" altLang="en-US" b="1" dirty="0" smtClean="0">
                <a:cs typeface="MS Mincho" panose="02020609040205080304" charset="-128"/>
                <a:sym typeface="+mn-ea"/>
              </a:rPr>
              <a:t>。なりゆき上。はずみで。</a:t>
            </a:r>
          </a:p>
          <a:p>
            <a:pPr marL="0" indent="0">
              <a:buFont typeface="Wingdings" panose="05000000000000000000" pitchFamily="2" charset="2"/>
              <a:buNone/>
            </a:pPr>
            <a:r>
              <a:rPr lang="ja-JP" altLang="en-US" b="1" dirty="0" smtClean="0">
                <a:cs typeface="MS Mincho" panose="02020609040205080304" charset="-128"/>
                <a:sym typeface="+mn-ea"/>
              </a:rPr>
              <a:t>　「みんなが賛成</a:t>
            </a:r>
            <a:r>
              <a:rPr lang="ja-JP" altLang="en-US" b="1" dirty="0" smtClean="0">
                <a:cs typeface="MS Mincho" panose="02020609040205080304" charset="-128"/>
                <a:sym typeface="+mn-ea"/>
              </a:rPr>
              <a:t>したので、</a:t>
            </a:r>
            <a:r>
              <a:rPr lang="en-US" altLang="ja-JP" b="1" dirty="0" smtClean="0">
                <a:cs typeface="MS Mincho" panose="02020609040205080304" charset="-128"/>
                <a:sym typeface="+mn-ea"/>
              </a:rPr>
              <a:t>―</a:t>
            </a:r>
            <a:r>
              <a:rPr lang="ja-JP" altLang="en-US" b="1" dirty="0" smtClean="0">
                <a:cs typeface="MS Mincho" panose="02020609040205080304" charset="-128"/>
                <a:sym typeface="+mn-ea"/>
              </a:rPr>
              <a:t>そうせざるをえなかった」</a:t>
            </a:r>
          </a:p>
          <a:p>
            <a:pPr marL="0" indent="0">
              <a:buFont typeface="Wingdings" panose="05000000000000000000" pitchFamily="2" charset="2"/>
              <a:buNone/>
            </a:pPr>
            <a:endParaRPr lang="en-US" altLang="ja-JP" b="1" dirty="0" smtClean="0">
              <a:cs typeface="MS Mincho" panose="02020609040205080304" charset="-128"/>
            </a:endParaRPr>
          </a:p>
          <a:p>
            <a:pPr marL="285750" indent="-285750">
              <a:buFont typeface="Wingdings" panose="05000000000000000000" pitchFamily="2" charset="2"/>
              <a:buChar char="Ø"/>
            </a:pPr>
            <a:r>
              <a:rPr lang="ja-JP" altLang="en-US" b="1" dirty="0" smtClean="0">
                <a:solidFill>
                  <a:srgbClr val="00B0F0"/>
                </a:solidFill>
                <a:cs typeface="MS Mincho" panose="02020609040205080304" charset="-128"/>
                <a:sym typeface="+mn-ea"/>
              </a:rPr>
              <a:t>骨抜き</a:t>
            </a:r>
            <a:r>
              <a:rPr lang="ja-JP" altLang="en-US" b="1" dirty="0" smtClean="0">
                <a:cs typeface="MS Mincho" panose="02020609040205080304" charset="-128"/>
                <a:sym typeface="+mn-ea"/>
              </a:rPr>
              <a:t>：意</a:t>
            </a:r>
            <a:r>
              <a:rPr lang="ja-JP" altLang="en-US" b="1" dirty="0">
                <a:cs typeface="MS Mincho" panose="02020609040205080304" charset="-128"/>
                <a:sym typeface="+mn-ea"/>
              </a:rPr>
              <a:t>見・計画などの肝心な部分を除き去ること。</a:t>
            </a:r>
            <a:r>
              <a:rPr lang="ja-JP" altLang="en-US" b="1" dirty="0" smtClean="0">
                <a:solidFill>
                  <a:schemeClr val="accent1"/>
                </a:solidFill>
                <a:cs typeface="MS Mincho" panose="02020609040205080304" charset="-128"/>
                <a:sym typeface="+mn-ea"/>
              </a:rPr>
              <a:t>　</a:t>
            </a:r>
            <a:endParaRPr lang="en-US" altLang="ja-JP" b="1" dirty="0" smtClean="0">
              <a:solidFill>
                <a:schemeClr val="accent1"/>
              </a:solidFill>
              <a:cs typeface="MS Mincho" panose="02020609040205080304" charset="-128"/>
            </a:endParaRPr>
          </a:p>
          <a:p>
            <a:endParaRPr lang="zh-CN" altLang="en-US" dirty="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a:xfrm>
            <a:off x="382905" y="1302385"/>
            <a:ext cx="11273790" cy="5768975"/>
          </a:xfrm>
        </p:spPr>
        <p:txBody>
          <a:bodyPr>
            <a:noAutofit/>
          </a:bodyPr>
          <a:lstStyle/>
          <a:p>
            <a:pPr marL="285750" indent="0">
              <a:lnSpc>
                <a:spcPts val="3500"/>
              </a:lnSpc>
              <a:spcAft>
                <a:spcPts val="0"/>
              </a:spcAft>
              <a:buFont typeface="Wingdings" panose="05000000000000000000" pitchFamily="2" charset="2"/>
              <a:buChar char="Ø"/>
            </a:pPr>
            <a:r>
              <a:rPr lang="ja-JP" altLang="zh-CN" sz="2700" dirty="0">
                <a:solidFill>
                  <a:schemeClr val="accent1"/>
                </a:solidFill>
                <a:effectLst>
                  <a:outerShdw blurRad="38100" dist="25400" dir="5400000" algn="ctr" rotWithShape="0">
                    <a:srgbClr val="6E747A">
                      <a:alpha val="43000"/>
                    </a:srgbClr>
                  </a:outerShdw>
                </a:effectLst>
                <a:cs typeface="MS Mincho" panose="02020609040205080304" charset="-128"/>
                <a:sym typeface="+mn-ea"/>
              </a:rPr>
              <a:t>Ｖ</a:t>
            </a:r>
            <a:r>
              <a:rPr lang="zh-CN" altLang="en-US" sz="2700" dirty="0">
                <a:solidFill>
                  <a:schemeClr val="accent1"/>
                </a:solidFill>
                <a:effectLst>
                  <a:outerShdw blurRad="38100" dist="25400" dir="5400000" algn="ctr" rotWithShape="0">
                    <a:srgbClr val="6E747A">
                      <a:alpha val="43000"/>
                    </a:srgbClr>
                  </a:outerShdw>
                </a:effectLst>
                <a:cs typeface="MS Mincho" panose="02020609040205080304" charset="-128"/>
                <a:sym typeface="+mn-ea"/>
              </a:rPr>
              <a:t>わずらう</a:t>
            </a:r>
            <a:r>
              <a:rPr lang="zh-CN" altLang="en-US" sz="2700" dirty="0">
                <a:cs typeface="MS Mincho" panose="02020609040205080304" charset="-128"/>
                <a:sym typeface="+mn-ea"/>
              </a:rPr>
              <a:t> [0][3] 【煩う・患う】 </a:t>
            </a:r>
            <a:endParaRPr lang="zh-CN" altLang="en-US" sz="2700" dirty="0">
              <a:latin typeface="MS Mincho" panose="02020609040205080304" charset="-128"/>
              <a:ea typeface="MS Mincho" panose="02020609040205080304" charset="-128"/>
              <a:cs typeface="MS Mincho" panose="02020609040205080304" charset="-128"/>
            </a:endParaRPr>
          </a:p>
          <a:p>
            <a:pPr indent="0">
              <a:lnSpc>
                <a:spcPts val="3500"/>
              </a:lnSpc>
              <a:spcAft>
                <a:spcPts val="0"/>
              </a:spcAft>
            </a:pPr>
            <a:r>
              <a:rPr lang="zh-CN" altLang="en-US" sz="2700" dirty="0">
                <a:cs typeface="MS Mincho" panose="02020609040205080304" charset="-128"/>
                <a:sym typeface="+mn-ea"/>
              </a:rPr>
              <a:t>動詞の連用形の下に付いて，…するのに困る，の意を表す。…しかねる。</a:t>
            </a:r>
          </a:p>
          <a:p>
            <a:pPr marL="0" indent="0">
              <a:lnSpc>
                <a:spcPts val="3500"/>
              </a:lnSpc>
              <a:spcAft>
                <a:spcPts val="0"/>
              </a:spcAft>
              <a:buNone/>
            </a:pPr>
            <a:r>
              <a:rPr lang="ja-JP" altLang="zh-CN" sz="2700" dirty="0">
                <a:cs typeface="MS Mincho" panose="02020609040205080304" charset="-128"/>
                <a:sym typeface="+mn-ea"/>
              </a:rPr>
              <a:t>　</a:t>
            </a:r>
            <a:r>
              <a:rPr lang="zh-CN" altLang="en-US" sz="2700" dirty="0">
                <a:cs typeface="MS Mincho" panose="02020609040205080304" charset="-128"/>
                <a:sym typeface="+mn-ea"/>
              </a:rPr>
              <a:t>「言い―・う」</a:t>
            </a:r>
          </a:p>
          <a:p>
            <a:pPr marL="0" indent="0">
              <a:lnSpc>
                <a:spcPts val="3500"/>
              </a:lnSpc>
              <a:spcAft>
                <a:spcPts val="0"/>
              </a:spcAft>
              <a:buNone/>
            </a:pPr>
            <a:r>
              <a:rPr lang="ja-JP" altLang="zh-CN" sz="2700" dirty="0">
                <a:cs typeface="MS Mincho" panose="02020609040205080304" charset="-128"/>
                <a:sym typeface="+mn-ea"/>
              </a:rPr>
              <a:t>　</a:t>
            </a:r>
            <a:r>
              <a:rPr lang="zh-CN" altLang="en-US" sz="2700" dirty="0">
                <a:cs typeface="MS Mincho" panose="02020609040205080304" charset="-128"/>
                <a:sym typeface="+mn-ea"/>
              </a:rPr>
              <a:t>「暮らし―・ふ昨日今日かな/枕草子 301</a:t>
            </a:r>
            <a:r>
              <a:rPr lang="zh-CN" altLang="en-US" sz="2700" dirty="0" smtClean="0">
                <a:cs typeface="MS Mincho" panose="02020609040205080304" charset="-128"/>
                <a:sym typeface="+mn-ea"/>
              </a:rPr>
              <a:t>」</a:t>
            </a:r>
          </a:p>
          <a:p>
            <a:pPr marL="0" indent="0">
              <a:lnSpc>
                <a:spcPts val="3500"/>
              </a:lnSpc>
              <a:spcAft>
                <a:spcPts val="0"/>
              </a:spcAft>
              <a:buNone/>
            </a:pPr>
            <a:endParaRPr lang="en-US" altLang="zh-CN" sz="2700" dirty="0" smtClean="0">
              <a:latin typeface="MS Mincho" panose="02020609040205080304" charset="-128"/>
              <a:ea typeface="MS Mincho" panose="02020609040205080304" charset="-128"/>
              <a:cs typeface="MS Mincho" panose="02020609040205080304" charset="-128"/>
            </a:endParaRPr>
          </a:p>
          <a:p>
            <a:pPr marL="285750" indent="0">
              <a:lnSpc>
                <a:spcPts val="3500"/>
              </a:lnSpc>
              <a:spcAft>
                <a:spcPts val="0"/>
              </a:spcAft>
              <a:buFont typeface="Wingdings" panose="05000000000000000000" pitchFamily="2" charset="2"/>
              <a:buChar char="Ø"/>
            </a:pPr>
            <a:r>
              <a:rPr lang="zh-CN" altLang="en-US" sz="2700" dirty="0">
                <a:solidFill>
                  <a:srgbClr val="00B0F0"/>
                </a:solidFill>
                <a:cs typeface="MS Mincho" panose="02020609040205080304" charset="-128"/>
                <a:sym typeface="+mn-ea"/>
              </a:rPr>
              <a:t>手足</a:t>
            </a:r>
            <a:r>
              <a:rPr lang="ja-JP" altLang="en-US" sz="2700" dirty="0">
                <a:solidFill>
                  <a:srgbClr val="00B0F0"/>
                </a:solidFill>
                <a:cs typeface="MS Mincho" panose="02020609040205080304" charset="-128"/>
                <a:sym typeface="+mn-ea"/>
              </a:rPr>
              <a:t>纏（</a:t>
            </a:r>
            <a:r>
              <a:rPr lang="zh-CN" altLang="en-US" sz="2700" dirty="0">
                <a:solidFill>
                  <a:srgbClr val="00B0F0"/>
                </a:solidFill>
                <a:cs typeface="MS Mincho" panose="02020609040205080304" charset="-128"/>
                <a:sym typeface="+mn-ea"/>
              </a:rPr>
              <a:t>まと</a:t>
            </a:r>
            <a:r>
              <a:rPr lang="ja-JP" altLang="en-US" sz="2700" dirty="0">
                <a:solidFill>
                  <a:srgbClr val="00B0F0"/>
                </a:solidFill>
                <a:cs typeface="MS Mincho" panose="02020609040205080304" charset="-128"/>
                <a:sym typeface="+mn-ea"/>
              </a:rPr>
              <a:t>い</a:t>
            </a:r>
            <a:r>
              <a:rPr lang="ja-JP" altLang="en-US" sz="2700" dirty="0" smtClean="0">
                <a:solidFill>
                  <a:srgbClr val="00B0F0"/>
                </a:solidFill>
                <a:cs typeface="MS Mincho" panose="02020609040205080304" charset="-128"/>
                <a:sym typeface="+mn-ea"/>
              </a:rPr>
              <a:t>）：</a:t>
            </a:r>
            <a:r>
              <a:rPr lang="ja-JP" altLang="en-US" sz="2700" dirty="0" smtClean="0">
                <a:cs typeface="MS Mincho" panose="02020609040205080304" charset="-128"/>
                <a:sym typeface="+mn-ea"/>
              </a:rPr>
              <a:t>手足</a:t>
            </a:r>
            <a:r>
              <a:rPr lang="ja-JP" altLang="en-US" sz="2700" dirty="0">
                <a:cs typeface="MS Mincho" panose="02020609040205080304" charset="-128"/>
                <a:sym typeface="+mn-ea"/>
              </a:rPr>
              <a:t>にまつわりついて自由な活動の妨げとなること。</a:t>
            </a:r>
            <a:endParaRPr lang="en-US" altLang="zh-CN" sz="2700" dirty="0" smtClean="0">
              <a:latin typeface="MS Mincho" panose="02020609040205080304" charset="-128"/>
              <a:ea typeface="MS Mincho" panose="02020609040205080304" charset="-128"/>
              <a:cs typeface="MS Mincho" panose="02020609040205080304" charset="-128"/>
            </a:endParaRPr>
          </a:p>
          <a:p>
            <a:pPr marL="0" indent="0">
              <a:lnSpc>
                <a:spcPts val="3500"/>
              </a:lnSpc>
              <a:spcAft>
                <a:spcPts val="0"/>
              </a:spcAft>
              <a:buFont typeface="Wingdings" panose="05000000000000000000" pitchFamily="2" charset="2"/>
              <a:buNone/>
            </a:pPr>
            <a:r>
              <a:rPr lang="ja-JP" altLang="en-US" sz="2700" dirty="0" smtClean="0">
                <a:cs typeface="MS Mincho" panose="02020609040205080304" charset="-128"/>
                <a:sym typeface="+mn-ea"/>
              </a:rPr>
              <a:t>「</a:t>
            </a:r>
            <a:r>
              <a:rPr lang="en-US" altLang="ja-JP" sz="2700" dirty="0" smtClean="0">
                <a:cs typeface="MS Mincho" panose="02020609040205080304" charset="-128"/>
                <a:sym typeface="+mn-ea"/>
              </a:rPr>
              <a:t>―</a:t>
            </a:r>
            <a:r>
              <a:rPr lang="ja-JP" altLang="en-US" sz="2700" dirty="0" smtClean="0">
                <a:cs typeface="MS Mincho" panose="02020609040205080304" charset="-128"/>
                <a:sym typeface="+mn-ea"/>
              </a:rPr>
              <a:t>来たとしても，私は会わない」</a:t>
            </a:r>
            <a:endParaRPr lang="zh-CN" altLang="en-US" sz="2700" dirty="0">
              <a:latin typeface="MS Mincho" panose="02020609040205080304" charset="-128"/>
              <a:ea typeface="MS Mincho" panose="02020609040205080304" charset="-128"/>
              <a:cs typeface="MS Mincho" panose="02020609040205080304" charset="-128"/>
            </a:endParaRPr>
          </a:p>
          <a:p>
            <a:pPr marL="0" indent="0">
              <a:lnSpc>
                <a:spcPts val="3500"/>
              </a:lnSpc>
              <a:spcAft>
                <a:spcPts val="0"/>
              </a:spcAft>
              <a:buFont typeface="Wingdings" panose="05000000000000000000" pitchFamily="2" charset="2"/>
              <a:buNone/>
            </a:pPr>
            <a:r>
              <a:rPr lang="zh-CN" altLang="en-US" sz="2700" dirty="0">
                <a:cs typeface="MS Mincho" panose="02020609040205080304" charset="-128"/>
                <a:sym typeface="+mn-ea"/>
              </a:rPr>
              <a:t>「遠い―を行く」</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lstStyle/>
          <a:p>
            <a:pPr marL="285750" indent="0">
              <a:lnSpc>
                <a:spcPts val="3500"/>
              </a:lnSpc>
              <a:spcAft>
                <a:spcPts val="0"/>
              </a:spcAft>
              <a:buFont typeface="Wingdings" panose="05000000000000000000" pitchFamily="2" charset="2"/>
              <a:buChar char="Ø"/>
            </a:pPr>
            <a:r>
              <a:rPr lang="zh-CN" altLang="en-US" dirty="0" smtClean="0">
                <a:solidFill>
                  <a:schemeClr val="accent1"/>
                </a:solidFill>
                <a:effectLst>
                  <a:outerShdw blurRad="38100" dist="25400" dir="5400000" algn="ctr" rotWithShape="0">
                    <a:srgbClr val="6E747A">
                      <a:alpha val="43000"/>
                    </a:srgbClr>
                  </a:outerShdw>
                </a:effectLst>
                <a:cs typeface="MS Mincho" panose="02020609040205080304" charset="-128"/>
                <a:sym typeface="+mn-ea"/>
              </a:rPr>
              <a:t>みちのり</a:t>
            </a:r>
            <a:r>
              <a:rPr lang="zh-CN" altLang="en-US" dirty="0">
                <a:cs typeface="MS Mincho" panose="02020609040205080304" charset="-128"/>
                <a:sym typeface="+mn-ea"/>
              </a:rPr>
              <a:t>【道程】</a:t>
            </a:r>
            <a:r>
              <a:rPr lang="ja-JP" altLang="zh-CN" dirty="0">
                <a:cs typeface="MS Mincho" panose="02020609040205080304" charset="-128"/>
                <a:sym typeface="+mn-ea"/>
              </a:rPr>
              <a:t>：</a:t>
            </a:r>
            <a:r>
              <a:rPr lang="zh-CN" altLang="en-US" dirty="0">
                <a:cs typeface="MS Mincho" panose="02020609040205080304" charset="-128"/>
                <a:sym typeface="+mn-ea"/>
              </a:rPr>
              <a:t>道路の距離。</a:t>
            </a:r>
          </a:p>
          <a:p>
            <a:pPr marL="285750" indent="0">
              <a:lnSpc>
                <a:spcPts val="3500"/>
              </a:lnSpc>
              <a:spcAft>
                <a:spcPts val="0"/>
              </a:spcAft>
              <a:buFont typeface="Wingdings" panose="05000000000000000000" pitchFamily="2" charset="2"/>
              <a:buChar char="Ø"/>
            </a:pPr>
            <a:endParaRPr lang="ja-JP" altLang="en-US" dirty="0" smtClean="0">
              <a:solidFill>
                <a:schemeClr val="accent1"/>
              </a:solidFill>
              <a:cs typeface="MS Mincho" panose="02020609040205080304" charset="-128"/>
              <a:sym typeface="+mn-ea"/>
            </a:endParaRPr>
          </a:p>
          <a:p>
            <a:pPr marL="285750" indent="0">
              <a:lnSpc>
                <a:spcPts val="3500"/>
              </a:lnSpc>
              <a:spcAft>
                <a:spcPts val="0"/>
              </a:spcAft>
              <a:buFont typeface="Wingdings" panose="05000000000000000000" pitchFamily="2" charset="2"/>
              <a:buChar char="Ø"/>
            </a:pPr>
            <a:r>
              <a:rPr lang="ja-JP" altLang="en-US" dirty="0" smtClean="0">
                <a:solidFill>
                  <a:schemeClr val="accent1"/>
                </a:solidFill>
                <a:cs typeface="MS Mincho" panose="02020609040205080304" charset="-128"/>
                <a:sym typeface="+mn-ea"/>
              </a:rPr>
              <a:t>よしんば</a:t>
            </a:r>
            <a:r>
              <a:rPr lang="ja-JP" altLang="en-US" dirty="0" smtClean="0">
                <a:cs typeface="MS Mincho" panose="02020609040205080304" charset="-128"/>
                <a:sym typeface="+mn-ea"/>
              </a:rPr>
              <a:t> </a:t>
            </a:r>
            <a:r>
              <a:rPr lang="en-US" altLang="ja-JP" dirty="0" smtClean="0">
                <a:cs typeface="MS Mincho" panose="02020609040205080304" charset="-128"/>
                <a:sym typeface="+mn-ea"/>
              </a:rPr>
              <a:t>[2] 【</a:t>
            </a:r>
            <a:r>
              <a:rPr lang="ja-JP" altLang="en-US" dirty="0" smtClean="0">
                <a:cs typeface="MS Mincho" panose="02020609040205080304" charset="-128"/>
                <a:sym typeface="+mn-ea"/>
              </a:rPr>
              <a:t>縦んば</a:t>
            </a:r>
            <a:r>
              <a:rPr lang="en-US" altLang="ja-JP" dirty="0" smtClean="0">
                <a:cs typeface="MS Mincho" panose="02020609040205080304" charset="-128"/>
                <a:sym typeface="+mn-ea"/>
              </a:rPr>
              <a:t>】</a:t>
            </a:r>
            <a:r>
              <a:rPr lang="ja-JP" altLang="en-US" dirty="0" smtClean="0">
                <a:cs typeface="MS Mincho" panose="02020609040205080304" charset="-128"/>
                <a:sym typeface="+mn-ea"/>
              </a:rPr>
              <a:t>：</a:t>
            </a:r>
            <a:endParaRPr lang="ja-JP" altLang="en-US" dirty="0" smtClean="0">
              <a:cs typeface="MS Mincho" panose="02020609040205080304" charset="-128"/>
              <a:sym typeface="+mn-ea"/>
            </a:endParaRPr>
          </a:p>
          <a:p>
            <a:pPr marL="0" indent="0">
              <a:lnSpc>
                <a:spcPts val="3500"/>
              </a:lnSpc>
              <a:spcAft>
                <a:spcPts val="0"/>
              </a:spcAft>
              <a:buFont typeface="Wingdings" panose="05000000000000000000" pitchFamily="2" charset="2"/>
              <a:buNone/>
            </a:pPr>
            <a:r>
              <a:rPr lang="ja-JP" altLang="en-US" dirty="0" smtClean="0">
                <a:cs typeface="MS Mincho" panose="02020609040205080304" charset="-128"/>
                <a:sym typeface="+mn-ea"/>
              </a:rPr>
              <a:t>（副） たとえそうであったとしても。</a:t>
            </a:r>
            <a:r>
              <a:rPr lang="ja-JP" altLang="en-US" dirty="0" smtClean="0">
                <a:solidFill>
                  <a:srgbClr val="00B0F0"/>
                </a:solidFill>
                <a:cs typeface="MS Mincho" panose="02020609040205080304" charset="-128"/>
                <a:sym typeface="+mn-ea"/>
              </a:rPr>
              <a:t>かりに</a:t>
            </a:r>
            <a:r>
              <a:rPr lang="ja-JP" altLang="en-US" dirty="0" smtClean="0">
                <a:cs typeface="MS Mincho" panose="02020609040205080304" charset="-128"/>
                <a:sym typeface="+mn-ea"/>
              </a:rPr>
              <a:t>。</a:t>
            </a:r>
          </a:p>
          <a:p>
            <a:pPr marL="0" indent="0">
              <a:lnSpc>
                <a:spcPts val="3500"/>
              </a:lnSpc>
              <a:spcAft>
                <a:spcPts val="0"/>
              </a:spcAft>
              <a:buFont typeface="Wingdings" panose="05000000000000000000" pitchFamily="2" charset="2"/>
              <a:buNone/>
            </a:pPr>
            <a:endParaRPr lang="ja-JP" altLang="en-US" dirty="0" smtClean="0">
              <a:cs typeface="MS Mincho" panose="02020609040205080304" charset="-128"/>
              <a:sym typeface="+mn-ea"/>
            </a:endParaRPr>
          </a:p>
          <a:p>
            <a:pPr marL="285750" indent="0">
              <a:lnSpc>
                <a:spcPts val="3500"/>
              </a:lnSpc>
              <a:spcAft>
                <a:spcPts val="0"/>
              </a:spcAft>
              <a:buFont typeface="Wingdings" panose="05000000000000000000" pitchFamily="2" charset="2"/>
              <a:buChar char="Ø"/>
            </a:pPr>
            <a:r>
              <a:rPr lang="ja-JP" altLang="en-US" dirty="0" smtClean="0">
                <a:solidFill>
                  <a:schemeClr val="accent1"/>
                </a:solidFill>
                <a:cs typeface="MS Mincho" panose="02020609040205080304" charset="-128"/>
                <a:sym typeface="+mn-ea"/>
              </a:rPr>
              <a:t>Ｎときたら</a:t>
            </a:r>
            <a:r>
              <a:rPr lang="ja-JP" altLang="en-US" dirty="0" smtClean="0">
                <a:cs typeface="MS Mincho" panose="02020609040205080304" charset="-128"/>
                <a:sym typeface="+mn-ea"/>
              </a:rPr>
              <a:t>：ある人物や事物を話題として取り上げ、それについて話しての評価を述べる場合に用いる。たいてい「本当にいやになる、あきれてしまう」といった非難や不満を表す表現が続く。話し言葉的。</a:t>
            </a:r>
            <a:endParaRPr lang="en-US" altLang="ja-JP" dirty="0" smtClean="0">
              <a:latin typeface="MS Mincho" panose="02020609040205080304" charset="-128"/>
              <a:ea typeface="MS Mincho" panose="02020609040205080304" charset="-128"/>
              <a:cs typeface="MS Mincho" panose="02020609040205080304" charset="-128"/>
            </a:endParaRPr>
          </a:p>
          <a:p>
            <a:pPr marL="285750" indent="-285750">
              <a:buFont typeface="Wingdings" panose="05000000000000000000" pitchFamily="2" charset="2"/>
              <a:buChar char="Ø"/>
            </a:pPr>
            <a:endParaRPr lang="ja-JP" altLang="en-US" dirty="0" smtClean="0">
              <a:cs typeface="MS Mincho" panose="02020609040205080304" charset="-128"/>
              <a:sym typeface="+mn-ea"/>
            </a:endParaRPr>
          </a:p>
          <a:p>
            <a:endParaRPr lang="zh-CN" altLang="en-US"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rmAutofit/>
          </a:bodyPr>
          <a:lstStyle/>
          <a:p>
            <a:pPr marL="342900" indent="0">
              <a:lnSpc>
                <a:spcPts val="3500"/>
              </a:lnSpc>
              <a:spcAft>
                <a:spcPts val="0"/>
              </a:spcAft>
              <a:buFont typeface="Wingdings" panose="05000000000000000000" pitchFamily="2" charset="2"/>
              <a:buChar char="Ø"/>
            </a:pPr>
            <a:r>
              <a:rPr lang="ja-JP" altLang="en-US" dirty="0" smtClean="0">
                <a:solidFill>
                  <a:schemeClr val="accent1"/>
                </a:solidFill>
                <a:cs typeface="MS Mincho" panose="02020609040205080304" charset="-128"/>
                <a:sym typeface="+mn-ea"/>
              </a:rPr>
              <a:t>やれ</a:t>
            </a:r>
            <a:r>
              <a:rPr lang="ja-JP" altLang="en-US" dirty="0" smtClean="0">
                <a:cs typeface="MS Mincho" panose="02020609040205080304" charset="-128"/>
                <a:sym typeface="+mn-ea"/>
              </a:rPr>
              <a:t> （並立助）： </a:t>
            </a:r>
            <a:r>
              <a:rPr lang="en-US" altLang="ja-JP" dirty="0" smtClean="0">
                <a:cs typeface="MS Mincho" panose="02020609040205080304" charset="-128"/>
                <a:sym typeface="+mn-ea"/>
              </a:rPr>
              <a:t>〔</a:t>
            </a:r>
            <a:r>
              <a:rPr lang="ja-JP" altLang="en-US" dirty="0" smtClean="0">
                <a:cs typeface="MS Mincho" panose="02020609040205080304" charset="-128"/>
                <a:sym typeface="+mn-ea"/>
              </a:rPr>
              <a:t>「やら」の転か。近世語</a:t>
            </a:r>
            <a:r>
              <a:rPr lang="en-US" altLang="ja-JP" dirty="0" smtClean="0">
                <a:cs typeface="MS Mincho" panose="02020609040205080304" charset="-128"/>
                <a:sym typeface="+mn-ea"/>
              </a:rPr>
              <a:t>〕 </a:t>
            </a:r>
            <a:r>
              <a:rPr lang="ja-JP" altLang="en-US" dirty="0" smtClean="0">
                <a:cs typeface="MS Mincho" panose="02020609040205080304" charset="-128"/>
                <a:sym typeface="+mn-ea"/>
              </a:rPr>
              <a:t>事物を並べあげるのに用いる。やら。</a:t>
            </a:r>
          </a:p>
          <a:p>
            <a:pPr marL="342900" indent="0">
              <a:lnSpc>
                <a:spcPts val="3500"/>
              </a:lnSpc>
              <a:spcAft>
                <a:spcPts val="0"/>
              </a:spcAft>
              <a:buFont typeface="Wingdings" panose="05000000000000000000" pitchFamily="2" charset="2"/>
              <a:buChar char="Ø"/>
            </a:pPr>
            <a:endParaRPr lang="en-US" altLang="ja-JP" dirty="0" smtClean="0">
              <a:latin typeface="MS Mincho" panose="02020609040205080304" charset="-128"/>
              <a:ea typeface="MS Mincho" panose="02020609040205080304" charset="-128"/>
              <a:cs typeface="MS Mincho" panose="02020609040205080304" charset="-128"/>
            </a:endParaRPr>
          </a:p>
          <a:p>
            <a:pPr marL="285750" indent="0">
              <a:lnSpc>
                <a:spcPts val="3500"/>
              </a:lnSpc>
              <a:spcAft>
                <a:spcPts val="0"/>
              </a:spcAft>
              <a:buFont typeface="Wingdings" panose="05000000000000000000" pitchFamily="2" charset="2"/>
              <a:buChar char="Ø"/>
            </a:pPr>
            <a:r>
              <a:rPr lang="ja-JP" altLang="en-US" dirty="0" smtClean="0">
                <a:solidFill>
                  <a:schemeClr val="accent1"/>
                </a:solidFill>
                <a:cs typeface="MS Mincho" panose="02020609040205080304" charset="-128"/>
                <a:sym typeface="+mn-ea"/>
              </a:rPr>
              <a:t>どくする</a:t>
            </a:r>
            <a:r>
              <a:rPr lang="ja-JP" altLang="en-US" dirty="0" smtClean="0">
                <a:cs typeface="MS Mincho" panose="02020609040205080304" charset="-128"/>
                <a:sym typeface="+mn-ea"/>
              </a:rPr>
              <a:t> </a:t>
            </a:r>
            <a:r>
              <a:rPr lang="en-US" altLang="ja-JP" dirty="0" smtClean="0">
                <a:cs typeface="MS Mincho" panose="02020609040205080304" charset="-128"/>
                <a:sym typeface="+mn-ea"/>
              </a:rPr>
              <a:t>[3] 【</a:t>
            </a:r>
            <a:r>
              <a:rPr lang="ja-JP" altLang="en-US" dirty="0" smtClean="0">
                <a:cs typeface="MS Mincho" panose="02020609040205080304" charset="-128"/>
                <a:sym typeface="+mn-ea"/>
              </a:rPr>
              <a:t>毒する</a:t>
            </a:r>
            <a:r>
              <a:rPr lang="en-US" altLang="ja-JP" dirty="0" smtClean="0">
                <a:cs typeface="MS Mincho" panose="02020609040205080304" charset="-128"/>
                <a:sym typeface="+mn-ea"/>
              </a:rPr>
              <a:t>】 </a:t>
            </a:r>
            <a:r>
              <a:rPr lang="ja-JP" altLang="en-US" dirty="0" smtClean="0">
                <a:cs typeface="MS Mincho" panose="02020609040205080304" charset="-128"/>
                <a:sym typeface="+mn-ea"/>
              </a:rPr>
              <a:t>どく・す ：</a:t>
            </a:r>
          </a:p>
          <a:p>
            <a:pPr marL="0" indent="0">
              <a:lnSpc>
                <a:spcPts val="3500"/>
              </a:lnSpc>
              <a:spcAft>
                <a:spcPts val="0"/>
              </a:spcAft>
              <a:buFont typeface="Wingdings" panose="05000000000000000000" pitchFamily="2" charset="2"/>
              <a:buNone/>
            </a:pPr>
            <a:r>
              <a:rPr lang="ja-JP" altLang="en-US" dirty="0" smtClean="0">
                <a:cs typeface="MS Mincho" panose="02020609040205080304" charset="-128"/>
                <a:sym typeface="+mn-ea"/>
              </a:rPr>
              <a:t>　悪い影響を与える。そこなう。</a:t>
            </a:r>
          </a:p>
          <a:p>
            <a:pPr marL="0" indent="0">
              <a:lnSpc>
                <a:spcPts val="3500"/>
              </a:lnSpc>
              <a:spcAft>
                <a:spcPts val="0"/>
              </a:spcAft>
              <a:buFont typeface="Wingdings" panose="05000000000000000000" pitchFamily="2" charset="2"/>
              <a:buNone/>
            </a:pPr>
            <a:r>
              <a:rPr lang="ja-JP" altLang="en-US" dirty="0" smtClean="0">
                <a:cs typeface="MS Mincho" panose="02020609040205080304" charset="-128"/>
                <a:sym typeface="+mn-ea"/>
              </a:rPr>
              <a:t>　「青少年を</a:t>
            </a:r>
            <a:r>
              <a:rPr lang="en-US" altLang="ja-JP" dirty="0" smtClean="0">
                <a:cs typeface="MS Mincho" panose="02020609040205080304" charset="-128"/>
                <a:sym typeface="+mn-ea"/>
              </a:rPr>
              <a:t>―</a:t>
            </a:r>
            <a:r>
              <a:rPr lang="ja-JP" altLang="en-US" dirty="0" smtClean="0">
                <a:cs typeface="MS Mincho" panose="02020609040205080304" charset="-128"/>
                <a:sym typeface="+mn-ea"/>
              </a:rPr>
              <a:t>・する悪書」</a:t>
            </a:r>
          </a:p>
          <a:p>
            <a:pPr marL="0" indent="0">
              <a:lnSpc>
                <a:spcPts val="3500"/>
              </a:lnSpc>
              <a:spcAft>
                <a:spcPts val="0"/>
              </a:spcAft>
              <a:buFont typeface="Wingdings" panose="05000000000000000000" pitchFamily="2" charset="2"/>
              <a:buNone/>
            </a:pPr>
            <a:endParaRPr lang="en-US" altLang="ja-JP" dirty="0" smtClean="0">
              <a:latin typeface="MS Mincho" panose="02020609040205080304" charset="-128"/>
              <a:ea typeface="MS Mincho" panose="02020609040205080304" charset="-128"/>
              <a:cs typeface="MS Mincho" panose="02020609040205080304" charset="-128"/>
            </a:endParaRPr>
          </a:p>
          <a:p>
            <a:pPr marL="285750" indent="0">
              <a:lnSpc>
                <a:spcPts val="3500"/>
              </a:lnSpc>
              <a:spcAft>
                <a:spcPts val="0"/>
              </a:spcAft>
              <a:buFont typeface="Wingdings" panose="05000000000000000000" pitchFamily="2" charset="2"/>
              <a:buChar char="Ø"/>
            </a:pPr>
            <a:r>
              <a:rPr lang="zh-CN" altLang="en-US" dirty="0" smtClean="0">
                <a:solidFill>
                  <a:schemeClr val="accent1"/>
                </a:solidFill>
                <a:effectLst>
                  <a:outerShdw blurRad="38100" dist="25400" dir="5400000" algn="ctr" rotWithShape="0">
                    <a:srgbClr val="6E747A">
                      <a:alpha val="43000"/>
                    </a:srgbClr>
                  </a:outerShdw>
                </a:effectLst>
                <a:cs typeface="MS Mincho" panose="02020609040205080304" charset="-128"/>
                <a:sym typeface="+mn-ea"/>
              </a:rPr>
              <a:t>めげる</a:t>
            </a:r>
            <a:r>
              <a:rPr lang="ja-JP" altLang="zh-CN" dirty="0" smtClean="0">
                <a:cs typeface="MS Mincho" panose="02020609040205080304" charset="-128"/>
                <a:sym typeface="+mn-ea"/>
              </a:rPr>
              <a:t>：</a:t>
            </a:r>
            <a:r>
              <a:rPr lang="zh-CN" altLang="en-US" dirty="0" smtClean="0">
                <a:cs typeface="MS Mincho" panose="02020609040205080304" charset="-128"/>
                <a:sym typeface="+mn-ea"/>
              </a:rPr>
              <a:t>気が弱る。ひるむ。</a:t>
            </a:r>
          </a:p>
          <a:p>
            <a:pPr marL="0" indent="0">
              <a:lnSpc>
                <a:spcPts val="3500"/>
              </a:lnSpc>
              <a:spcAft>
                <a:spcPts val="0"/>
              </a:spcAft>
              <a:buFont typeface="Wingdings" panose="05000000000000000000" pitchFamily="2" charset="2"/>
              <a:buNone/>
            </a:pPr>
            <a:r>
              <a:rPr lang="zh-CN" altLang="en-US" dirty="0" smtClean="0">
                <a:cs typeface="MS Mincho" panose="02020609040205080304" charset="-128"/>
                <a:sym typeface="+mn-ea"/>
              </a:rPr>
              <a:t>「暑さに―・げる」</a:t>
            </a:r>
          </a:p>
          <a:p>
            <a:pPr marL="0" indent="0">
              <a:lnSpc>
                <a:spcPts val="3500"/>
              </a:lnSpc>
              <a:spcAft>
                <a:spcPts val="0"/>
              </a:spcAft>
              <a:buFont typeface="Wingdings" panose="05000000000000000000" pitchFamily="2" charset="2"/>
              <a:buNone/>
            </a:pPr>
            <a:r>
              <a:rPr lang="zh-CN" altLang="en-US" dirty="0" smtClean="0">
                <a:cs typeface="MS Mincho" panose="02020609040205080304" charset="-128"/>
                <a:sym typeface="+mn-ea"/>
              </a:rPr>
              <a:t>「失敗に―・げずにがんばる」</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rmAutofit/>
          </a:bodyPr>
          <a:lstStyle/>
          <a:p>
            <a:pPr indent="0">
              <a:lnSpc>
                <a:spcPts val="3500"/>
              </a:lnSpc>
              <a:spcAft>
                <a:spcPts val="0"/>
              </a:spcAft>
              <a:buFont typeface="Wingdings" panose="05000000000000000000" pitchFamily="2" charset="2"/>
              <a:buChar char="Ø"/>
            </a:pPr>
            <a:r>
              <a:rPr lang="ja-JP" altLang="en-US" dirty="0">
                <a:solidFill>
                  <a:schemeClr val="accent1"/>
                </a:solidFill>
                <a:cs typeface="MS Mincho" panose="02020609040205080304" charset="-128"/>
                <a:sym typeface="+mn-ea"/>
              </a:rPr>
              <a:t>甚</a:t>
            </a:r>
            <a:r>
              <a:rPr lang="ja-JP" altLang="en-US" dirty="0" smtClean="0">
                <a:solidFill>
                  <a:schemeClr val="accent1"/>
                </a:solidFill>
                <a:cs typeface="MS Mincho" panose="02020609040205080304" charset="-128"/>
                <a:sym typeface="+mn-ea"/>
              </a:rPr>
              <a:t>だしい：</a:t>
            </a:r>
            <a:r>
              <a:rPr lang="zh-CN" altLang="en-US" dirty="0" smtClean="0">
                <a:solidFill>
                  <a:schemeClr val="accent1"/>
                </a:solidFill>
                <a:cs typeface="MS Mincho" panose="02020609040205080304" charset="-128"/>
                <a:sym typeface="+mn-ea"/>
              </a:rPr>
              <a:t>很、甚、非常、太甚</a:t>
            </a:r>
            <a:r>
              <a:rPr lang="ja-JP" altLang="en-US" dirty="0" smtClean="0">
                <a:cs typeface="MS Mincho" panose="02020609040205080304" charset="-128"/>
                <a:sym typeface="+mn-ea"/>
              </a:rPr>
              <a:t> </a:t>
            </a:r>
            <a:endParaRPr lang="en-US" altLang="ja-JP" dirty="0" smtClean="0">
              <a:cs typeface="MS Mincho" panose="02020609040205080304" charset="-128"/>
            </a:endParaRPr>
          </a:p>
          <a:p>
            <a:pPr marL="285750" indent="0">
              <a:lnSpc>
                <a:spcPts val="3500"/>
              </a:lnSpc>
              <a:spcAft>
                <a:spcPts val="0"/>
              </a:spcAft>
              <a:buFont typeface="Wingdings" panose="05000000000000000000" pitchFamily="2" charset="2"/>
              <a:buChar char="Ø"/>
            </a:pPr>
            <a:r>
              <a:rPr lang="ja-JP" altLang="en-US" dirty="0" smtClean="0">
                <a:cs typeface="MS Mincho" panose="02020609040205080304" charset="-128"/>
                <a:sym typeface="+mn-ea"/>
              </a:rPr>
              <a:t>はたして～か：</a:t>
            </a:r>
            <a:r>
              <a:rPr lang="zh-CN" altLang="en-US" dirty="0" smtClean="0">
                <a:latin typeface="宋体" panose="02010600030101010101" pitchFamily="2" charset="-122"/>
                <a:ea typeface="宋体" panose="02010600030101010101" pitchFamily="2" charset="-122"/>
                <a:cs typeface="MS Mincho" panose="02020609040205080304" charset="-128"/>
                <a:sym typeface="+mn-ea"/>
              </a:rPr>
              <a:t>果真</a:t>
            </a:r>
            <a:r>
              <a:rPr lang="en-US" altLang="zh-CN" dirty="0" smtClean="0">
                <a:latin typeface="宋体" panose="02010600030101010101" pitchFamily="2" charset="-122"/>
                <a:ea typeface="宋体" panose="02010600030101010101" pitchFamily="2" charset="-122"/>
                <a:cs typeface="MS Mincho" panose="02020609040205080304" charset="-128"/>
                <a:sym typeface="+mn-ea"/>
              </a:rPr>
              <a:t>~</a:t>
            </a:r>
            <a:r>
              <a:rPr lang="zh-CN" altLang="en-US" dirty="0" smtClean="0">
                <a:latin typeface="宋体" panose="02010600030101010101" pitchFamily="2" charset="-122"/>
                <a:ea typeface="宋体" panose="02010600030101010101" pitchFamily="2" charset="-122"/>
                <a:cs typeface="MS Mincho" panose="02020609040205080304" charset="-128"/>
                <a:sym typeface="+mn-ea"/>
              </a:rPr>
              <a:t>吗？</a:t>
            </a:r>
            <a:endParaRPr lang="en-US" altLang="zh-CN" dirty="0" smtClean="0">
              <a:latin typeface="宋体" panose="02010600030101010101" pitchFamily="2" charset="-122"/>
              <a:ea typeface="宋体" panose="02010600030101010101" pitchFamily="2" charset="-122"/>
              <a:cs typeface="MS Mincho" panose="02020609040205080304" charset="-128"/>
            </a:endParaRPr>
          </a:p>
          <a:p>
            <a:pPr marL="285750" indent="0">
              <a:lnSpc>
                <a:spcPts val="3500"/>
              </a:lnSpc>
              <a:spcAft>
                <a:spcPts val="0"/>
              </a:spcAft>
              <a:buFont typeface="Wingdings" panose="05000000000000000000" pitchFamily="2" charset="2"/>
              <a:buChar char="Ø"/>
            </a:pPr>
            <a:r>
              <a:rPr lang="ja-JP" altLang="en-US" dirty="0" smtClean="0">
                <a:cs typeface="MS Mincho" panose="02020609040205080304" charset="-128"/>
                <a:sym typeface="+mn-ea"/>
              </a:rPr>
              <a:t>名がつく（自）　　　</a:t>
            </a:r>
          </a:p>
          <a:p>
            <a:pPr marL="285750" indent="0">
              <a:lnSpc>
                <a:spcPts val="3500"/>
              </a:lnSpc>
              <a:spcAft>
                <a:spcPts val="0"/>
              </a:spcAft>
              <a:buFont typeface="Wingdings" panose="05000000000000000000" pitchFamily="2" charset="2"/>
              <a:buChar char="Ø"/>
            </a:pPr>
            <a:r>
              <a:rPr lang="ja-JP" altLang="en-US" dirty="0" smtClean="0">
                <a:cs typeface="MS Mincho" panose="02020609040205080304" charset="-128"/>
                <a:sym typeface="+mn-ea"/>
              </a:rPr>
              <a:t>名づける（他）：</a:t>
            </a:r>
            <a:r>
              <a:rPr lang="zh-CN" altLang="en-US" dirty="0" smtClean="0">
                <a:cs typeface="MS Mincho" panose="02020609040205080304" charset="-128"/>
                <a:sym typeface="+mn-ea"/>
              </a:rPr>
              <a:t>命名、叫做</a:t>
            </a:r>
            <a:endParaRPr lang="en-US" altLang="ja-JP" dirty="0" smtClean="0">
              <a:cs typeface="MS Mincho" panose="02020609040205080304" charset="-128"/>
            </a:endParaRPr>
          </a:p>
          <a:p>
            <a:pPr marL="285750" indent="0">
              <a:lnSpc>
                <a:spcPts val="3500"/>
              </a:lnSpc>
              <a:spcAft>
                <a:spcPts val="0"/>
              </a:spcAft>
              <a:buFont typeface="Wingdings" panose="05000000000000000000" pitchFamily="2" charset="2"/>
              <a:buChar char="Ø"/>
            </a:pPr>
            <a:r>
              <a:rPr lang="ja-JP" altLang="en-US" dirty="0" smtClean="0">
                <a:cs typeface="MS Mincho" panose="02020609040205080304" charset="-128"/>
                <a:sym typeface="+mn-ea"/>
              </a:rPr>
              <a:t>多少なりとも：多少</a:t>
            </a:r>
            <a:r>
              <a:rPr lang="ja-JP" altLang="en-US" dirty="0">
                <a:cs typeface="MS Mincho" panose="02020609040205080304" charset="-128"/>
                <a:sym typeface="+mn-ea"/>
              </a:rPr>
              <a:t>は、少しは、などの意味の表現。 </a:t>
            </a:r>
            <a:r>
              <a:rPr lang="ja-JP" altLang="en-US" dirty="0" smtClean="0">
                <a:solidFill>
                  <a:schemeClr val="accent1"/>
                </a:solidFill>
                <a:cs typeface="MS Mincho" panose="02020609040205080304" charset="-128"/>
                <a:sym typeface="+mn-ea"/>
              </a:rPr>
              <a:t>　</a:t>
            </a:r>
            <a:endParaRPr lang="en-US" altLang="ja-JP" dirty="0" smtClean="0">
              <a:solidFill>
                <a:schemeClr val="accent1"/>
              </a:solidFill>
              <a:cs typeface="MS Mincho" panose="02020609040205080304" charset="-128"/>
            </a:endParaRPr>
          </a:p>
          <a:p>
            <a:pPr indent="0">
              <a:lnSpc>
                <a:spcPts val="3500"/>
              </a:lnSpc>
              <a:spcAft>
                <a:spcPts val="0"/>
              </a:spcAft>
            </a:pPr>
            <a:endParaRPr lang="zh-CN" altLang="en-US" dirty="0">
              <a:cs typeface="MS Mincho" panose="02020609040205080304" charset="-128"/>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a:xfrm>
            <a:off x="382905" y="1490345"/>
            <a:ext cx="11273790" cy="5509895"/>
          </a:xfrm>
        </p:spPr>
        <p:txBody>
          <a:bodyPr>
            <a:noAutofit/>
          </a:bodyPr>
          <a:lstStyle/>
          <a:p>
            <a:pPr indent="0">
              <a:lnSpc>
                <a:spcPts val="3500"/>
              </a:lnSpc>
              <a:spcAft>
                <a:spcPts val="0"/>
              </a:spcAft>
            </a:pPr>
            <a:r>
              <a:rPr lang="ja-JP" altLang="en-US" sz="2700" dirty="0" smtClean="0">
                <a:solidFill>
                  <a:schemeClr val="accent1"/>
                </a:solidFill>
                <a:sym typeface="+mn-ea"/>
              </a:rPr>
              <a:t>なりとも</a:t>
            </a:r>
            <a:r>
              <a:rPr lang="ja-JP" altLang="en-US" sz="2700" dirty="0" smtClean="0">
                <a:sym typeface="+mn-ea"/>
              </a:rPr>
              <a:t> （副助） </a:t>
            </a:r>
          </a:p>
          <a:p>
            <a:pPr indent="0">
              <a:lnSpc>
                <a:spcPts val="3500"/>
              </a:lnSpc>
              <a:spcAft>
                <a:spcPts val="0"/>
              </a:spcAft>
              <a:buNone/>
            </a:pPr>
            <a:r>
              <a:rPr lang="ja-JP" altLang="en-US" sz="2700" dirty="0" smtClean="0">
                <a:sym typeface="+mn-ea"/>
              </a:rPr>
              <a:t>体言または体言に準ずるもの，体言に格助詞の付いたもの，副詞などに付く。 </a:t>
            </a:r>
            <a:endParaRPr lang="en-US" altLang="ja-JP" sz="2700" dirty="0" smtClean="0"/>
          </a:p>
          <a:p>
            <a:pPr marL="0" indent="0">
              <a:lnSpc>
                <a:spcPts val="3500"/>
              </a:lnSpc>
              <a:spcAft>
                <a:spcPts val="0"/>
              </a:spcAft>
              <a:buNone/>
            </a:pPr>
            <a:r>
              <a:rPr lang="ja-JP" altLang="en-US" sz="2700" dirty="0" smtClean="0">
                <a:sym typeface="+mn-ea"/>
              </a:rPr>
              <a:t>（１）他にもっと適当なものがあるかもしれないが，例えばという気持ちを込めて，ある事柄を例示する。でも。</a:t>
            </a:r>
          </a:p>
          <a:p>
            <a:pPr marL="0" indent="0">
              <a:lnSpc>
                <a:spcPts val="3500"/>
              </a:lnSpc>
              <a:spcAft>
                <a:spcPts val="0"/>
              </a:spcAft>
              <a:buNone/>
            </a:pPr>
            <a:r>
              <a:rPr lang="ja-JP" altLang="en-US" sz="2700" dirty="0" smtClean="0">
                <a:sym typeface="+mn-ea"/>
              </a:rPr>
              <a:t>　「せめて酒</a:t>
            </a:r>
            <a:r>
              <a:rPr lang="en-US" altLang="ja-JP" sz="2700" dirty="0" smtClean="0">
                <a:sym typeface="+mn-ea"/>
              </a:rPr>
              <a:t>―</a:t>
            </a:r>
            <a:r>
              <a:rPr lang="ja-JP" altLang="en-US" sz="2700" dirty="0" smtClean="0">
                <a:sym typeface="+mn-ea"/>
              </a:rPr>
              <a:t>飲みたい」</a:t>
            </a:r>
            <a:endParaRPr lang="en-US" altLang="ja-JP" sz="2700" dirty="0" smtClean="0"/>
          </a:p>
          <a:p>
            <a:pPr marL="0" indent="0">
              <a:lnSpc>
                <a:spcPts val="3500"/>
              </a:lnSpc>
              <a:spcAft>
                <a:spcPts val="0"/>
              </a:spcAft>
              <a:buNone/>
            </a:pPr>
            <a:r>
              <a:rPr lang="ja-JP" altLang="en-US" sz="2700" dirty="0" smtClean="0">
                <a:sym typeface="+mn-ea"/>
              </a:rPr>
              <a:t>（２）（「</a:t>
            </a:r>
            <a:r>
              <a:rPr lang="en-US" altLang="ja-JP" sz="2700" dirty="0" smtClean="0">
                <a:sym typeface="+mn-ea"/>
              </a:rPr>
              <a:t>…</a:t>
            </a:r>
            <a:r>
              <a:rPr lang="ja-JP" altLang="en-US" sz="2700" dirty="0" smtClean="0">
                <a:sym typeface="+mn-ea"/>
              </a:rPr>
              <a:t>なりとも</a:t>
            </a:r>
            <a:r>
              <a:rPr lang="en-US" altLang="ja-JP" sz="2700" dirty="0" smtClean="0">
                <a:sym typeface="+mn-ea"/>
              </a:rPr>
              <a:t>…</a:t>
            </a:r>
            <a:r>
              <a:rPr lang="ja-JP" altLang="en-US" sz="2700" dirty="0" smtClean="0">
                <a:sym typeface="+mn-ea"/>
              </a:rPr>
              <a:t>なりとも」の形で）例として並べ挙げた中で，どれか一つを選ぶという意を表す。</a:t>
            </a:r>
            <a:r>
              <a:rPr lang="en-US" altLang="ja-JP" sz="2700" dirty="0" smtClean="0">
                <a:sym typeface="+mn-ea"/>
              </a:rPr>
              <a:t>〔</a:t>
            </a:r>
            <a:r>
              <a:rPr lang="ja-JP" altLang="en-US" sz="2700" dirty="0" smtClean="0">
                <a:sym typeface="+mn-ea"/>
              </a:rPr>
              <a:t>現代語では，「なんなりとも」などの慣用的な言い方以外にはあまり用いられない。</a:t>
            </a:r>
          </a:p>
          <a:p>
            <a:pPr marL="0" indent="0">
              <a:lnSpc>
                <a:spcPts val="3500"/>
              </a:lnSpc>
              <a:spcAft>
                <a:spcPts val="0"/>
              </a:spcAft>
              <a:buNone/>
            </a:pPr>
            <a:r>
              <a:rPr lang="ja-JP" altLang="en-US" sz="2700" dirty="0" smtClean="0">
                <a:sym typeface="+mn-ea"/>
              </a:rPr>
              <a:t>　「なん</a:t>
            </a:r>
            <a:r>
              <a:rPr lang="en-US" altLang="ja-JP" sz="2700" dirty="0" smtClean="0">
                <a:sym typeface="+mn-ea"/>
              </a:rPr>
              <a:t>―</a:t>
            </a:r>
            <a:r>
              <a:rPr lang="ja-JP" altLang="en-US" sz="2700" dirty="0" smtClean="0">
                <a:sym typeface="+mn-ea"/>
              </a:rPr>
              <a:t>差し上げましょう」</a:t>
            </a:r>
            <a:r>
              <a:rPr lang="en-US" altLang="ja-JP" sz="2700" dirty="0" smtClean="0">
                <a:sym typeface="+mn-ea"/>
              </a:rPr>
              <a:t>〕</a:t>
            </a:r>
            <a:endParaRPr lang="zh-CN" altLang="en-US" sz="2700" dirty="0"/>
          </a:p>
          <a:p>
            <a:endParaRPr lang="zh-CN" altLang="en-US" sz="2100"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著者紹介</a:t>
            </a:r>
            <a:r>
              <a:rPr lang="en-US" altLang="ja-JP" sz="3200" dirty="0">
                <a:latin typeface="MS UI Gothic" panose="020B0600070205080204" pitchFamily="34" charset="-128"/>
                <a:ea typeface="MS UI Gothic" panose="020B0600070205080204" pitchFamily="34" charset="-128"/>
                <a:sym typeface="+mn-ea"/>
              </a:rPr>
              <a:t>】   </a:t>
            </a:r>
            <a:r>
              <a:rPr sz="2800" dirty="0">
                <a:solidFill>
                  <a:srgbClr val="00B050"/>
                </a:solidFill>
              </a:rPr>
              <a:t>ハーン（Lafcadio hearn）</a:t>
            </a:r>
            <a:br>
              <a:rPr sz="2800" dirty="0">
                <a:solidFill>
                  <a:srgbClr val="00B050"/>
                </a:solidFill>
              </a:rPr>
            </a:br>
            <a:r>
              <a:rPr sz="2800" dirty="0">
                <a:solidFill>
                  <a:srgbClr val="00B050"/>
                </a:solidFill>
              </a:rPr>
              <a:t> </a:t>
            </a:r>
            <a:r>
              <a:rPr lang="en-US" altLang="zh-CN" sz="2800" dirty="0">
                <a:solidFill>
                  <a:srgbClr val="00B050"/>
                </a:solidFill>
              </a:rPr>
              <a:t>          </a:t>
            </a:r>
            <a:r>
              <a:rPr sz="2800" dirty="0">
                <a:solidFill>
                  <a:srgbClr val="00B050"/>
                </a:solidFill>
              </a:rPr>
              <a:t>1850年06月27日 </a:t>
            </a:r>
            <a:r>
              <a:rPr lang="ja-JP" altLang="zh-CN" sz="2800" dirty="0">
                <a:solidFill>
                  <a:srgbClr val="00B050"/>
                </a:solidFill>
              </a:rPr>
              <a:t>～</a:t>
            </a:r>
            <a:r>
              <a:rPr sz="2800" dirty="0">
                <a:solidFill>
                  <a:srgbClr val="00B050"/>
                </a:solidFill>
              </a:rPr>
              <a:t> 1904年09月26日</a:t>
            </a: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228975" y="1546225"/>
            <a:ext cx="8561705" cy="4399915"/>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ja-JP" altLang="en-US" sz="2800" b="1" dirty="0">
                <a:latin typeface="MS Mincho" panose="02020609040205080304" charset="-128"/>
                <a:ea typeface="MS Mincho" panose="02020609040205080304" charset="-128"/>
                <a:sym typeface="+mn-ea"/>
              </a:rPr>
              <a:t>イギリスの随筆家、批判家で、1850年にギリシャで生まれた。のち日本に帰化して小泉八雲を名乗った。父はアイルランド系の軍医、母はギリシャ人であったが、幼時に父母が離婚し、叔父母のもとに預けられて、孤独な少年時代を過ごした。やがて、イギリス、フランスで教育を受け、この間、怪我により左目を失明した。1869年、20歳の時にアメリカに渡って新聞記者となり、ヨーロッパ作家の作品の翻訳で注目されるとともに、東洋や日本への関心を抱き始めた。</a:t>
            </a:r>
          </a:p>
        </p:txBody>
      </p:sp>
      <p:pic>
        <p:nvPicPr>
          <p:cNvPr id="3" name="图片 2" descr="u=4103165856,3807562811&amp;fm=15&amp;fmt=auto&amp;gp=0.webp"/>
          <p:cNvPicPr>
            <a:picLocks noChangeAspect="1"/>
          </p:cNvPicPr>
          <p:nvPr/>
        </p:nvPicPr>
        <p:blipFill>
          <a:blip r:embed="rId3"/>
          <a:stretch>
            <a:fillRect/>
          </a:stretch>
        </p:blipFill>
        <p:spPr>
          <a:xfrm>
            <a:off x="131445" y="1546225"/>
            <a:ext cx="2813050" cy="354584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rmAutofit/>
          </a:bodyPr>
          <a:lstStyle/>
          <a:p>
            <a:pPr marL="285750" indent="-285750">
              <a:buFont typeface="Wingdings" panose="05000000000000000000" pitchFamily="2" charset="2"/>
              <a:buChar char="Ø"/>
            </a:pPr>
            <a:r>
              <a:rPr lang="zh-CN" altLang="zh-CN" dirty="0">
                <a:cs typeface="MS PGothic" panose="020B0600070205080204" pitchFamily="34" charset="-128"/>
                <a:sym typeface="+mn-ea"/>
              </a:rPr>
              <a:t>仕合</a:t>
            </a:r>
            <a:r>
              <a:rPr lang="zh-CN" altLang="zh-CN" dirty="0" smtClean="0">
                <a:cs typeface="MS PGothic" panose="020B0600070205080204" pitchFamily="34" charset="-128"/>
                <a:sym typeface="+mn-ea"/>
              </a:rPr>
              <a:t>わせ</a:t>
            </a:r>
            <a:r>
              <a:rPr lang="ja-JP" altLang="en-US" dirty="0" smtClean="0">
                <a:cs typeface="MS PGothic" panose="020B0600070205080204" pitchFamily="34" charset="-128"/>
                <a:sym typeface="+mn-ea"/>
              </a:rPr>
              <a:t>：幸せ／</a:t>
            </a:r>
            <a:r>
              <a:rPr lang="zh-CN" altLang="en-US" dirty="0">
                <a:cs typeface="MS PGothic" panose="020B0600070205080204" pitchFamily="34" charset="-128"/>
                <a:sym typeface="+mn-ea"/>
              </a:rPr>
              <a:t>幸运、幸福</a:t>
            </a:r>
            <a:endParaRPr lang="en-US" altLang="ja-JP" dirty="0" smtClean="0"/>
          </a:p>
          <a:p>
            <a:pPr marL="285750" indent="-285750">
              <a:buFont typeface="Wingdings" panose="05000000000000000000" pitchFamily="2" charset="2"/>
              <a:buChar char="Ø"/>
            </a:pPr>
            <a:r>
              <a:rPr lang="zh-CN" altLang="zh-CN" dirty="0" smtClean="0">
                <a:cs typeface="MS PGothic" panose="020B0600070205080204" pitchFamily="34" charset="-128"/>
                <a:sym typeface="+mn-ea"/>
              </a:rPr>
              <a:t>すこぶる</a:t>
            </a:r>
            <a:r>
              <a:rPr lang="zh-CN" altLang="en-US" dirty="0" smtClean="0">
                <a:cs typeface="MS PGothic" panose="020B0600070205080204" pitchFamily="34" charset="-128"/>
                <a:sym typeface="+mn-ea"/>
              </a:rPr>
              <a:t>：</a:t>
            </a:r>
            <a:r>
              <a:rPr lang="zh-CN" altLang="en-US" dirty="0" smtClean="0">
                <a:latin typeface="宋体" panose="02010600030101010101" pitchFamily="2" charset="-122"/>
                <a:ea typeface="宋体" panose="02010600030101010101" pitchFamily="2" charset="-122"/>
                <a:cs typeface="MS PGothic" panose="020B0600070205080204" pitchFamily="34" charset="-128"/>
                <a:sym typeface="+mn-ea"/>
              </a:rPr>
              <a:t>颇、非常、很</a:t>
            </a:r>
            <a:endParaRPr lang="en-US" altLang="zh-CN" dirty="0" smtClean="0">
              <a:latin typeface="宋体" panose="02010600030101010101" pitchFamily="2" charset="-122"/>
              <a:ea typeface="宋体" panose="02010600030101010101" pitchFamily="2" charset="-122"/>
              <a:cs typeface="MS PGothic" panose="020B0600070205080204" pitchFamily="34" charset="-128"/>
            </a:endParaRPr>
          </a:p>
          <a:p>
            <a:pPr marL="285750" indent="-285750">
              <a:buFont typeface="Wingdings" panose="05000000000000000000" pitchFamily="2" charset="2"/>
              <a:buChar char="Ø"/>
            </a:pPr>
            <a:r>
              <a:rPr lang="zh-CN" altLang="zh-CN" dirty="0" smtClean="0">
                <a:cs typeface="MS PGothic" panose="020B0600070205080204" pitchFamily="34" charset="-128"/>
                <a:sym typeface="+mn-ea"/>
              </a:rPr>
              <a:t>気随</a:t>
            </a:r>
            <a:r>
              <a:rPr lang="ja-JP" altLang="zh-CN" dirty="0" smtClean="0">
                <a:cs typeface="MS PGothic" panose="020B0600070205080204" pitchFamily="34" charset="-128"/>
                <a:sym typeface="+mn-ea"/>
              </a:rPr>
              <a:t>（きずい）</a:t>
            </a:r>
            <a:r>
              <a:rPr lang="zh-CN" altLang="zh-CN" dirty="0" smtClean="0">
                <a:cs typeface="MS PGothic" panose="020B0600070205080204" pitchFamily="34" charset="-128"/>
                <a:sym typeface="+mn-ea"/>
              </a:rPr>
              <a:t>気ままだ</a:t>
            </a:r>
            <a:r>
              <a:rPr lang="zh-CN" altLang="en-US" dirty="0" smtClean="0">
                <a:cs typeface="MS PGothic" panose="020B0600070205080204" pitchFamily="34" charset="-128"/>
                <a:sym typeface="+mn-ea"/>
              </a:rPr>
              <a:t>：</a:t>
            </a:r>
            <a:r>
              <a:rPr lang="ja-JP" altLang="en-US" dirty="0">
                <a:cs typeface="MS PGothic" panose="020B0600070205080204" pitchFamily="34" charset="-128"/>
                <a:sym typeface="+mn-ea"/>
              </a:rPr>
              <a:t>勝手気ままに振る舞うこと。</a:t>
            </a:r>
            <a:endParaRPr lang="en-US" altLang="zh-CN" dirty="0">
              <a:cs typeface="MS PGothic" panose="020B0600070205080204" pitchFamily="34" charset="-128"/>
            </a:endParaRPr>
          </a:p>
          <a:p>
            <a:pPr marL="285750" indent="-285750">
              <a:buFont typeface="Wingdings" panose="05000000000000000000" pitchFamily="2" charset="2"/>
              <a:buChar char="Ø"/>
            </a:pPr>
            <a:r>
              <a:rPr lang="zh-CN" altLang="en-US" dirty="0">
                <a:cs typeface="MS PGothic" panose="020B0600070205080204" pitchFamily="34" charset="-128"/>
                <a:sym typeface="+mn-ea"/>
              </a:rPr>
              <a:t>一切合切</a:t>
            </a:r>
            <a:r>
              <a:rPr lang="ja-JP" altLang="en-US" dirty="0">
                <a:cs typeface="MS PGothic" panose="020B0600070205080204" pitchFamily="34" charset="-128"/>
                <a:sym typeface="+mn-ea"/>
              </a:rPr>
              <a:t>（</a:t>
            </a:r>
            <a:r>
              <a:rPr lang="zh-CN" altLang="zh-CN" dirty="0">
                <a:cs typeface="MS PGothic" panose="020B0600070205080204" pitchFamily="34" charset="-128"/>
                <a:sym typeface="+mn-ea"/>
              </a:rPr>
              <a:t>いっさいがっさい</a:t>
            </a:r>
            <a:r>
              <a:rPr lang="ja-JP" altLang="en-US" dirty="0">
                <a:cs typeface="MS PGothic" panose="020B0600070205080204" pitchFamily="34" charset="-128"/>
                <a:sym typeface="+mn-ea"/>
              </a:rPr>
              <a:t>）</a:t>
            </a:r>
            <a:r>
              <a:rPr lang="ja-JP" altLang="en-US" dirty="0" smtClean="0">
                <a:cs typeface="MS PGothic" panose="020B0600070205080204" pitchFamily="34" charset="-128"/>
                <a:sym typeface="+mn-ea"/>
              </a:rPr>
              <a:t>：</a:t>
            </a:r>
            <a:r>
              <a:rPr lang="ja-JP" altLang="en-US" dirty="0">
                <a:cs typeface="MS PGothic" panose="020B0600070205080204" pitchFamily="34" charset="-128"/>
                <a:sym typeface="+mn-ea"/>
              </a:rPr>
              <a:t>なにもかもすべての意</a:t>
            </a:r>
            <a:endParaRPr lang="en-US" altLang="zh-CN" dirty="0">
              <a:cs typeface="MS PGothic" panose="020B0600070205080204" pitchFamily="34" charset="-128"/>
            </a:endParaRPr>
          </a:p>
          <a:p>
            <a:pPr marL="285750" indent="-285750">
              <a:buFont typeface="Wingdings" panose="05000000000000000000" pitchFamily="2" charset="2"/>
              <a:buChar char="Ø"/>
            </a:pPr>
            <a:r>
              <a:rPr lang="zh-CN" altLang="zh-CN" dirty="0">
                <a:cs typeface="MS PGothic" panose="020B0600070205080204" pitchFamily="34" charset="-128"/>
                <a:sym typeface="+mn-ea"/>
              </a:rPr>
              <a:t>渡り</a:t>
            </a:r>
            <a:r>
              <a:rPr lang="zh-CN" altLang="zh-CN" dirty="0" smtClean="0">
                <a:cs typeface="MS PGothic" panose="020B0600070205080204" pitchFamily="34" charset="-128"/>
                <a:sym typeface="+mn-ea"/>
              </a:rPr>
              <a:t>歩</a:t>
            </a:r>
            <a:r>
              <a:rPr lang="ja-JP" altLang="en-US" dirty="0" smtClean="0">
                <a:cs typeface="MS PGothic" panose="020B0600070205080204" pitchFamily="34" charset="-128"/>
                <a:sym typeface="+mn-ea"/>
              </a:rPr>
              <a:t>く：</a:t>
            </a:r>
            <a:r>
              <a:rPr lang="zh-CN" altLang="en-US" dirty="0" smtClean="0">
                <a:cs typeface="MS PGothic" panose="020B0600070205080204" pitchFamily="34" charset="-128"/>
                <a:sym typeface="+mn-ea"/>
              </a:rPr>
              <a:t>走遍</a:t>
            </a:r>
            <a:endParaRPr lang="zh-CN" altLang="en-US" dirty="0">
              <a:cs typeface="MS PGothic" panose="020B0600070205080204" pitchFamily="34" charset="-128"/>
            </a:endParaRPr>
          </a:p>
          <a:p>
            <a:endParaRPr lang="zh-CN" altLang="en-US"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rmAutofit/>
          </a:bodyPr>
          <a:lstStyle/>
          <a:p>
            <a:pPr>
              <a:buFont typeface="Wingdings" panose="05000000000000000000" pitchFamily="2" charset="2"/>
              <a:buChar char="Ø"/>
            </a:pPr>
            <a:r>
              <a:rPr lang="zh-CN" altLang="zh-CN" dirty="0">
                <a:cs typeface="MS PGothic" panose="020B0600070205080204" pitchFamily="34" charset="-128"/>
                <a:sym typeface="+mn-ea"/>
              </a:rPr>
              <a:t>妻楊枝</a:t>
            </a:r>
            <a:r>
              <a:rPr lang="ja-JP" altLang="en-US" dirty="0">
                <a:cs typeface="MS PGothic" panose="020B0600070205080204" pitchFamily="34" charset="-128"/>
                <a:sym typeface="+mn-ea"/>
              </a:rPr>
              <a:t>：箸や串程には長くない先の尖った木製の細い棒である。</a:t>
            </a:r>
            <a:endParaRPr lang="en-US" altLang="ja-JP" dirty="0">
              <a:cs typeface="MS PGothic" panose="020B0600070205080204" pitchFamily="34" charset="-128"/>
            </a:endParaRPr>
          </a:p>
          <a:p>
            <a:pPr>
              <a:buFont typeface="Wingdings" panose="05000000000000000000" pitchFamily="2" charset="2"/>
              <a:buChar char="Ø"/>
            </a:pPr>
            <a:r>
              <a:rPr lang="zh-CN" altLang="zh-CN" dirty="0">
                <a:cs typeface="MS PGothic" panose="020B0600070205080204" pitchFamily="34" charset="-128"/>
                <a:sym typeface="+mn-ea"/>
              </a:rPr>
              <a:t>むさくるし</a:t>
            </a:r>
            <a:r>
              <a:rPr lang="ja-JP" altLang="en-US" dirty="0">
                <a:cs typeface="MS PGothic" panose="020B0600070205080204" pitchFamily="34" charset="-128"/>
                <a:sym typeface="+mn-ea"/>
              </a:rPr>
              <a:t>い：</a:t>
            </a:r>
            <a:r>
              <a:rPr lang="zh-CN" altLang="en-US" dirty="0">
                <a:latin typeface="宋体" panose="02010600030101010101" pitchFamily="2" charset="-122"/>
                <a:ea typeface="宋体" panose="02010600030101010101" pitchFamily="2" charset="-122"/>
                <a:cs typeface="MS PGothic" panose="020B0600070205080204" pitchFamily="34" charset="-128"/>
                <a:sym typeface="+mn-ea"/>
              </a:rPr>
              <a:t>肮脏、不</a:t>
            </a:r>
            <a:r>
              <a:rPr lang="zh-CN" altLang="en-US" dirty="0" smtClean="0">
                <a:latin typeface="宋体" panose="02010600030101010101" pitchFamily="2" charset="-122"/>
                <a:ea typeface="宋体" panose="02010600030101010101" pitchFamily="2" charset="-122"/>
                <a:cs typeface="MS PGothic" panose="020B0600070205080204" pitchFamily="34" charset="-128"/>
                <a:sym typeface="+mn-ea"/>
              </a:rPr>
              <a:t>整洁</a:t>
            </a:r>
            <a:endParaRPr lang="en-US" altLang="zh-CN" dirty="0" smtClean="0">
              <a:latin typeface="宋体" panose="02010600030101010101" pitchFamily="2" charset="-122"/>
              <a:ea typeface="宋体" panose="02010600030101010101" pitchFamily="2" charset="-122"/>
              <a:cs typeface="MS PGothic" panose="020B0600070205080204" pitchFamily="34" charset="-128"/>
            </a:endParaRPr>
          </a:p>
          <a:p>
            <a:pPr>
              <a:buFont typeface="Wingdings" panose="05000000000000000000" pitchFamily="2" charset="2"/>
              <a:buChar char="Ø"/>
            </a:pPr>
            <a:r>
              <a:rPr lang="zh-CN" altLang="zh-CN" dirty="0">
                <a:cs typeface="MS PGothic" panose="020B0600070205080204" pitchFamily="34" charset="-128"/>
                <a:sym typeface="+mn-ea"/>
              </a:rPr>
              <a:t>身だしなみのいい</a:t>
            </a:r>
            <a:r>
              <a:rPr lang="zh-CN" altLang="en-US" dirty="0" smtClean="0">
                <a:cs typeface="MS PGothic" panose="020B0600070205080204" pitchFamily="34" charset="-128"/>
                <a:sym typeface="+mn-ea"/>
              </a:rPr>
              <a:t>：</a:t>
            </a:r>
            <a:r>
              <a:rPr lang="zh-CN" altLang="en-US" dirty="0">
                <a:latin typeface="宋体" panose="02010600030101010101" pitchFamily="2" charset="-122"/>
                <a:ea typeface="宋体" panose="02010600030101010101" pitchFamily="2" charset="-122"/>
                <a:cs typeface="MS PGothic" panose="020B0600070205080204" pitchFamily="34" charset="-128"/>
                <a:sym typeface="+mn-ea"/>
              </a:rPr>
              <a:t>仪容整洁</a:t>
            </a:r>
          </a:p>
          <a:p>
            <a:pPr marL="285750" indent="-285750">
              <a:buFont typeface="Wingdings" panose="05000000000000000000" pitchFamily="2" charset="2"/>
              <a:buChar char="Ø"/>
            </a:pPr>
            <a:r>
              <a:rPr lang="zh-CN" altLang="zh-CN" dirty="0">
                <a:cs typeface="MS PGothic" panose="020B0600070205080204" pitchFamily="34" charset="-128"/>
                <a:sym typeface="+mn-ea"/>
              </a:rPr>
              <a:t>調度</a:t>
            </a:r>
            <a:r>
              <a:rPr lang="ja-JP" altLang="en-US" dirty="0" smtClean="0">
                <a:cs typeface="MS PGothic" panose="020B0600070205080204" pitchFamily="34" charset="-128"/>
                <a:sym typeface="+mn-ea"/>
              </a:rPr>
              <a:t>：</a:t>
            </a:r>
            <a:r>
              <a:rPr lang="zh-CN" altLang="en-US" dirty="0">
                <a:latin typeface="宋体" panose="02010600030101010101" pitchFamily="2" charset="-122"/>
                <a:ea typeface="宋体" panose="02010600030101010101" pitchFamily="2" charset="-122"/>
                <a:cs typeface="MS PGothic" panose="020B0600070205080204" pitchFamily="34" charset="-128"/>
                <a:sym typeface="+mn-ea"/>
              </a:rPr>
              <a:t>日常器具、家具</a:t>
            </a:r>
            <a:endParaRPr lang="en-US" altLang="zh-CN" dirty="0">
              <a:latin typeface="宋体" panose="02010600030101010101" pitchFamily="2" charset="-122"/>
              <a:ea typeface="宋体" panose="02010600030101010101" pitchFamily="2" charset="-122"/>
              <a:cs typeface="MS PGothic" panose="020B0600070205080204" pitchFamily="34" charset="-128"/>
            </a:endParaRPr>
          </a:p>
          <a:p>
            <a:pPr>
              <a:buFont typeface="Wingdings" panose="05000000000000000000" pitchFamily="2" charset="2"/>
              <a:buChar char="Ø"/>
            </a:pPr>
            <a:r>
              <a:rPr lang="zh-CN" altLang="zh-CN" dirty="0">
                <a:cs typeface="MS PGothic" panose="020B0600070205080204" pitchFamily="34" charset="-128"/>
                <a:sym typeface="+mn-ea"/>
              </a:rPr>
              <a:t>さしたる</a:t>
            </a:r>
            <a:r>
              <a:rPr lang="ja-JP" altLang="en-US" dirty="0" smtClean="0">
                <a:cs typeface="MS PGothic" panose="020B0600070205080204" pitchFamily="34" charset="-128"/>
                <a:sym typeface="+mn-ea"/>
              </a:rPr>
              <a:t>：</a:t>
            </a:r>
            <a:r>
              <a:rPr lang="zh-CN" altLang="en-US" dirty="0">
                <a:latin typeface="宋体" panose="02010600030101010101" pitchFamily="2" charset="-122"/>
                <a:ea typeface="宋体" panose="02010600030101010101" pitchFamily="2" charset="-122"/>
                <a:cs typeface="MS PGothic" panose="020B0600070205080204" pitchFamily="34" charset="-128"/>
                <a:sym typeface="+mn-ea"/>
              </a:rPr>
              <a:t>了不起的</a:t>
            </a:r>
            <a:endParaRPr lang="en-US" altLang="zh-CN" dirty="0" smtClean="0">
              <a:latin typeface="宋体" panose="02010600030101010101" pitchFamily="2" charset="-122"/>
              <a:ea typeface="宋体" panose="02010600030101010101" pitchFamily="2" charset="-122"/>
              <a:cs typeface="MS PGothic" panose="020B0600070205080204" pitchFamily="34" charset="-128"/>
            </a:endParaRPr>
          </a:p>
          <a:p>
            <a:pPr>
              <a:buFont typeface="Wingdings" panose="05000000000000000000" pitchFamily="2" charset="2"/>
              <a:buChar char="Ø"/>
            </a:pPr>
            <a:r>
              <a:rPr lang="zh-CN" altLang="zh-CN" dirty="0" smtClean="0">
                <a:cs typeface="MS PGothic" panose="020B0600070205080204" pitchFamily="34" charset="-128"/>
                <a:sym typeface="+mn-ea"/>
              </a:rPr>
              <a:t>こざっぱり</a:t>
            </a:r>
            <a:r>
              <a:rPr lang="zh-CN" altLang="en-US" dirty="0" smtClean="0">
                <a:cs typeface="MS PGothic" panose="020B0600070205080204" pitchFamily="34" charset="-128"/>
                <a:sym typeface="+mn-ea"/>
              </a:rPr>
              <a:t>：</a:t>
            </a:r>
            <a:r>
              <a:rPr lang="zh-CN" altLang="en-US" dirty="0">
                <a:latin typeface="宋体" panose="02010600030101010101" pitchFamily="2" charset="-122"/>
                <a:ea typeface="宋体" panose="02010600030101010101" pitchFamily="2" charset="-122"/>
                <a:cs typeface="MS PGothic" panose="020B0600070205080204" pitchFamily="34" charset="-128"/>
                <a:sym typeface="+mn-ea"/>
              </a:rPr>
              <a:t>整洁</a:t>
            </a:r>
            <a:endParaRPr lang="en-US" altLang="zh-CN" dirty="0">
              <a:latin typeface="宋体" panose="02010600030101010101" pitchFamily="2" charset="-122"/>
              <a:ea typeface="宋体" panose="02010600030101010101" pitchFamily="2" charset="-122"/>
              <a:cs typeface="MS PGothic" panose="020B0600070205080204" pitchFamily="34" charset="-128"/>
            </a:endParaRPr>
          </a:p>
          <a:p>
            <a:pPr>
              <a:buFont typeface="Wingdings" panose="05000000000000000000" pitchFamily="2" charset="2"/>
              <a:buChar char="Ø"/>
            </a:pPr>
            <a:endParaRPr lang="en-US" altLang="zh-CN" dirty="0">
              <a:cs typeface="MS PGothic" panose="020B0600070205080204" pitchFamily="34" charset="-128"/>
            </a:endParaRPr>
          </a:p>
          <a:p>
            <a:pPr marL="285750" indent="-285750">
              <a:buFont typeface="Wingdings" panose="05000000000000000000" pitchFamily="2" charset="2"/>
              <a:buChar char="Ø"/>
            </a:pPr>
            <a:endParaRPr lang="en-US" altLang="zh-CN" dirty="0" smtClean="0">
              <a:cs typeface="MS PGothic" panose="020B0600070205080204" pitchFamily="34" charset="-128"/>
            </a:endParaRPr>
          </a:p>
          <a:p>
            <a:endParaRPr lang="zh-CN" altLang="en-US" dirty="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Autofit/>
          </a:bodyPr>
          <a:lstStyle/>
          <a:p>
            <a:pPr marL="285750" indent="-285750">
              <a:buFont typeface="Wingdings" panose="05000000000000000000" pitchFamily="2" charset="2"/>
              <a:buChar char="Ø"/>
            </a:pPr>
            <a:r>
              <a:rPr lang="zh-CN" altLang="en-US" sz="2700" dirty="0">
                <a:cs typeface="MS Mincho" panose="02020609040205080304" charset="-128"/>
                <a:sym typeface="+mn-ea"/>
              </a:rPr>
              <a:t>早い</a:t>
            </a:r>
            <a:r>
              <a:rPr lang="ja-JP" altLang="en-US" sz="2700" dirty="0">
                <a:cs typeface="MS Mincho" panose="02020609040205080304" charset="-128"/>
                <a:sym typeface="+mn-ea"/>
              </a:rPr>
              <a:t>話</a:t>
            </a:r>
            <a:r>
              <a:rPr lang="zh-CN" altLang="en-US" sz="2700" dirty="0">
                <a:cs typeface="MS Mincho" panose="02020609040205080304" charset="-128"/>
                <a:sym typeface="+mn-ea"/>
              </a:rPr>
              <a:t>が</a:t>
            </a:r>
            <a:r>
              <a:rPr lang="ja-JP" altLang="en-US" sz="2700" dirty="0">
                <a:cs typeface="MS Mincho" panose="02020609040205080304" charset="-128"/>
                <a:sym typeface="+mn-ea"/>
              </a:rPr>
              <a:t>：端的に言うと。てっとり早く言えば。つまり</a:t>
            </a:r>
            <a:r>
              <a:rPr lang="ja-JP" altLang="en-US" sz="2700" dirty="0" smtClean="0">
                <a:cs typeface="MS Mincho" panose="02020609040205080304" charset="-128"/>
                <a:sym typeface="+mn-ea"/>
              </a:rPr>
              <a:t>。</a:t>
            </a:r>
            <a:endParaRPr lang="en-US" altLang="ja-JP" sz="2700" dirty="0" smtClean="0">
              <a:cs typeface="MS Mincho" panose="02020609040205080304" charset="-128"/>
            </a:endParaRPr>
          </a:p>
          <a:p>
            <a:pPr marL="285750" indent="-285750">
              <a:buFont typeface="Wingdings" panose="05000000000000000000" pitchFamily="2" charset="2"/>
              <a:buChar char="Ø"/>
            </a:pPr>
            <a:r>
              <a:rPr lang="zh-CN" altLang="en-US" sz="2700" dirty="0" smtClean="0">
                <a:cs typeface="MS Mincho" panose="02020609040205080304" charset="-128"/>
                <a:sym typeface="+mn-ea"/>
              </a:rPr>
              <a:t>リネン</a:t>
            </a:r>
            <a:r>
              <a:rPr lang="ja-JP" altLang="en-US" sz="2700" dirty="0" smtClean="0">
                <a:cs typeface="MS Mincho" panose="02020609040205080304" charset="-128"/>
                <a:sym typeface="+mn-ea"/>
              </a:rPr>
              <a:t>：</a:t>
            </a:r>
            <a:r>
              <a:rPr lang="zh-CN" altLang="en-US" sz="2700" dirty="0">
                <a:latin typeface="宋体" panose="02010600030101010101" pitchFamily="2" charset="-122"/>
                <a:ea typeface="宋体" panose="02010600030101010101" pitchFamily="2" charset="-122"/>
                <a:cs typeface="MS Mincho" panose="02020609040205080304" charset="-128"/>
                <a:sym typeface="+mn-ea"/>
              </a:rPr>
              <a:t>亚麻布</a:t>
            </a:r>
            <a:endParaRPr lang="en-US" altLang="ja-JP" sz="2700" dirty="0">
              <a:latin typeface="宋体" panose="02010600030101010101" pitchFamily="2" charset="-122"/>
              <a:ea typeface="宋体" panose="02010600030101010101" pitchFamily="2" charset="-122"/>
              <a:cs typeface="MS Mincho" panose="02020609040205080304" charset="-128"/>
            </a:endParaRPr>
          </a:p>
          <a:p>
            <a:r>
              <a:rPr lang="zh-CN" altLang="en-US" sz="2700" dirty="0">
                <a:cs typeface="MS Mincho" panose="02020609040205080304" charset="-128"/>
                <a:sym typeface="+mn-ea"/>
              </a:rPr>
              <a:t>ひと昔</a:t>
            </a:r>
            <a:r>
              <a:rPr lang="zh-CN" altLang="en-US" sz="2700" dirty="0" smtClean="0">
                <a:cs typeface="MS Mincho" panose="02020609040205080304" charset="-128"/>
                <a:sym typeface="+mn-ea"/>
              </a:rPr>
              <a:t>：</a:t>
            </a:r>
            <a:r>
              <a:rPr lang="ja-JP" altLang="en-US" sz="2700" dirty="0">
                <a:cs typeface="MS Mincho" panose="02020609040205080304" charset="-128"/>
                <a:sym typeface="+mn-ea"/>
              </a:rPr>
              <a:t>もう昔だと感じられる程度の過去。普通</a:t>
            </a:r>
            <a:r>
              <a:rPr lang="en-US" altLang="ja-JP" sz="2700" dirty="0">
                <a:cs typeface="MS Mincho" panose="02020609040205080304" charset="-128"/>
                <a:sym typeface="+mn-ea"/>
              </a:rPr>
              <a:t>10</a:t>
            </a:r>
            <a:r>
              <a:rPr lang="ja-JP" altLang="en-US" sz="2700" dirty="0">
                <a:cs typeface="MS Mincho" panose="02020609040205080304" charset="-128"/>
                <a:sym typeface="+mn-ea"/>
              </a:rPr>
              <a:t>年前をいう。</a:t>
            </a:r>
            <a:r>
              <a:rPr lang="zh-CN" altLang="en-US" sz="2700" dirty="0" smtClean="0">
                <a:cs typeface="MS Mincho" panose="02020609040205080304" charset="-128"/>
                <a:sym typeface="+mn-ea"/>
              </a:rPr>
              <a:t>（</a:t>
            </a:r>
            <a:r>
              <a:rPr lang="zh-CN" altLang="en-US" sz="2700" dirty="0" smtClean="0">
                <a:latin typeface="宋体" panose="02010600030101010101" pitchFamily="2" charset="-122"/>
                <a:ea typeface="宋体" panose="02010600030101010101" pitchFamily="2" charset="-122"/>
                <a:cs typeface="MS Mincho" panose="02020609040205080304" charset="-128"/>
                <a:sym typeface="+mn-ea"/>
              </a:rPr>
              <a:t>昔日</a:t>
            </a:r>
            <a:r>
              <a:rPr lang="zh-CN" altLang="en-US" sz="2700" dirty="0">
                <a:latin typeface="宋体" panose="02010600030101010101" pitchFamily="2" charset="-122"/>
                <a:ea typeface="宋体" panose="02010600030101010101" pitchFamily="2" charset="-122"/>
                <a:cs typeface="MS Mincho" panose="02020609040205080304" charset="-128"/>
                <a:sym typeface="+mn-ea"/>
              </a:rPr>
              <a:t>、</a:t>
            </a:r>
            <a:r>
              <a:rPr lang="zh-CN" altLang="en-US" sz="2700" dirty="0" smtClean="0">
                <a:latin typeface="宋体" panose="02010600030101010101" pitchFamily="2" charset="-122"/>
                <a:ea typeface="宋体" panose="02010600030101010101" pitchFamily="2" charset="-122"/>
                <a:cs typeface="MS Mincho" panose="02020609040205080304" charset="-128"/>
                <a:sym typeface="+mn-ea"/>
              </a:rPr>
              <a:t>过去</a:t>
            </a:r>
            <a:r>
              <a:rPr lang="zh-CN" altLang="en-US" sz="2700" dirty="0" smtClean="0">
                <a:cs typeface="MS Mincho" panose="02020609040205080304" charset="-128"/>
                <a:sym typeface="+mn-ea"/>
              </a:rPr>
              <a:t>）</a:t>
            </a:r>
            <a:endParaRPr lang="en-US" altLang="zh-CN" sz="2700" dirty="0" smtClean="0">
              <a:cs typeface="MS Mincho" panose="02020609040205080304" charset="-128"/>
            </a:endParaRPr>
          </a:p>
          <a:p>
            <a:pPr marL="285750" indent="-285750">
              <a:buFont typeface="Wingdings" panose="05000000000000000000" pitchFamily="2" charset="2"/>
              <a:buChar char="Ø"/>
            </a:pPr>
            <a:r>
              <a:rPr lang="ja-JP" altLang="en-US" sz="2700" dirty="0">
                <a:cs typeface="MS Mincho" panose="02020609040205080304" charset="-128"/>
                <a:sym typeface="+mn-ea"/>
              </a:rPr>
              <a:t>ちょうぶつ</a:t>
            </a:r>
            <a:r>
              <a:rPr lang="en-US" altLang="ja-JP" sz="2700" dirty="0">
                <a:cs typeface="MS Mincho" panose="02020609040205080304" charset="-128"/>
                <a:sym typeface="+mn-ea"/>
              </a:rPr>
              <a:t>【</a:t>
            </a:r>
            <a:r>
              <a:rPr lang="ja-JP" altLang="en-US" sz="2700" dirty="0">
                <a:cs typeface="MS Mincho" panose="02020609040205080304" charset="-128"/>
                <a:sym typeface="+mn-ea"/>
              </a:rPr>
              <a:t>長物</a:t>
            </a:r>
            <a:r>
              <a:rPr lang="en-US" altLang="ja-JP" sz="2700" dirty="0">
                <a:cs typeface="MS Mincho" panose="02020609040205080304" charset="-128"/>
                <a:sym typeface="+mn-ea"/>
              </a:rPr>
              <a:t>】</a:t>
            </a:r>
            <a:r>
              <a:rPr lang="ja-JP" altLang="en-US" sz="2700" dirty="0">
                <a:cs typeface="MS Mincho" panose="02020609040205080304" charset="-128"/>
                <a:sym typeface="+mn-ea"/>
              </a:rPr>
              <a:t>： 長すぎて用をなさないもの。必要以外のもの。むだなもの</a:t>
            </a:r>
            <a:r>
              <a:rPr lang="ja-JP" altLang="en-US" sz="2700" dirty="0" smtClean="0">
                <a:cs typeface="MS Mincho" panose="02020609040205080304" charset="-128"/>
                <a:sym typeface="+mn-ea"/>
              </a:rPr>
              <a:t>。例：無</a:t>
            </a:r>
            <a:r>
              <a:rPr lang="ja-JP" altLang="en-US" sz="2700" dirty="0">
                <a:cs typeface="MS Mincho" panose="02020609040205080304" charset="-128"/>
                <a:sym typeface="+mn-ea"/>
              </a:rPr>
              <a:t>用</a:t>
            </a:r>
            <a:r>
              <a:rPr lang="ja-JP" altLang="en-US" sz="2700" dirty="0" smtClean="0">
                <a:cs typeface="MS Mincho" panose="02020609040205080304" charset="-128"/>
                <a:sym typeface="+mn-ea"/>
              </a:rPr>
              <a:t>の～</a:t>
            </a:r>
            <a:endParaRPr lang="en-US" altLang="ja-JP" sz="2700" dirty="0">
              <a:cs typeface="MS Mincho" panose="02020609040205080304" charset="-128"/>
            </a:endParaRPr>
          </a:p>
          <a:p>
            <a:endParaRPr lang="en-US" altLang="ja-JP" sz="2100" dirty="0">
              <a:cs typeface="MS Mincho" panose="02020609040205080304" charset="-128"/>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accent3">
                    <a:lumMod val="50000"/>
                  </a:schemeClr>
                </a:solidFill>
              </a:rPr>
              <a:t>～と（は）比べ物にならない</a:t>
            </a:r>
          </a:p>
        </p:txBody>
      </p:sp>
      <p:sp>
        <p:nvSpPr>
          <p:cNvPr id="100" name="文本框 99"/>
          <p:cNvSpPr txBox="1"/>
          <p:nvPr/>
        </p:nvSpPr>
        <p:spPr>
          <a:xfrm>
            <a:off x="423545" y="1384935"/>
            <a:ext cx="11440160" cy="1383665"/>
          </a:xfrm>
          <a:prstGeom prst="rect">
            <a:avLst/>
          </a:prstGeom>
          <a:noFill/>
          <a:ln w="9525">
            <a:noFill/>
          </a:ln>
        </p:spPr>
        <p:txBody>
          <a:bodyPr wrap="square">
            <a:spAutoFit/>
          </a:bodyPr>
          <a:lstStyle/>
          <a:p>
            <a:pPr marL="609600" indent="-609600"/>
            <a:r>
              <a:rPr lang="zh-CN" sz="2800" b="1">
                <a:ea typeface="MS Mincho" panose="02020609040205080304" charset="-128"/>
              </a:rPr>
              <a:t>【意味</a:t>
            </a:r>
            <a:r>
              <a:rPr lang="ja-JP" altLang="zh-CN" sz="2800" b="1">
                <a:ea typeface="MS Mincho" panose="02020609040205080304" charset="-128"/>
              </a:rPr>
              <a:t>】あまりに差が大きいので、比べるまでもないという意味を表   </a:t>
            </a:r>
          </a:p>
          <a:p>
            <a:pPr marL="609600" indent="-609600"/>
            <a:r>
              <a:rPr lang="ja-JP" altLang="zh-CN" sz="2800" b="1">
                <a:ea typeface="MS Mincho" panose="02020609040205080304" charset="-128"/>
              </a:rPr>
              <a:t>             す。</a:t>
            </a:r>
          </a:p>
          <a:p>
            <a:pPr marL="609600" indent="-609600"/>
            <a:r>
              <a:rPr lang="ja-JP" altLang="zh-CN" sz="2800" b="1">
                <a:ea typeface="MS Mincho" panose="02020609040205080304" charset="-128"/>
              </a:rPr>
              <a:t>【構文】Ｎ—と（は）比べ物にならない</a:t>
            </a:r>
          </a:p>
        </p:txBody>
      </p:sp>
      <p:sp>
        <p:nvSpPr>
          <p:cNvPr id="10" name="文本框 9"/>
          <p:cNvSpPr txBox="1"/>
          <p:nvPr/>
        </p:nvSpPr>
        <p:spPr>
          <a:xfrm>
            <a:off x="464185" y="3275965"/>
            <a:ext cx="11358880" cy="188658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rPr>
              <a:t>①アメリカの一般人は、旅行家としたら、とても日本人</a:t>
            </a:r>
            <a:r>
              <a:rPr lang="ja-JP" altLang="zh-CN" sz="2800" b="1">
                <a:solidFill>
                  <a:srgbClr val="FF0000"/>
                </a:solidFill>
                <a:latin typeface="MS Mincho" panose="02020609040205080304" charset="-128"/>
                <a:ea typeface="MS Mincho" panose="02020609040205080304" charset="-128"/>
              </a:rPr>
              <a:t>とは比べものにならない</a:t>
            </a:r>
            <a:r>
              <a:rPr lang="ja-JP" altLang="zh-CN" sz="2800" b="1">
                <a:latin typeface="MS Mincho" panose="02020609040205080304" charset="-128"/>
                <a:ea typeface="MS Mincho" panose="02020609040205080304" charset="-128"/>
              </a:rPr>
              <a:t>。</a:t>
            </a:r>
          </a:p>
          <a:p>
            <a:pPr indent="0" fontAlgn="auto">
              <a:lnSpc>
                <a:spcPts val="3500"/>
              </a:lnSpc>
            </a:pPr>
            <a:r>
              <a:rPr lang="ja-JP" altLang="zh-CN" sz="2800" b="1">
                <a:latin typeface="MS Mincho" panose="02020609040205080304" charset="-128"/>
                <a:ea typeface="MS Mincho" panose="02020609040205080304" charset="-128"/>
              </a:rPr>
              <a:t>②入学前</a:t>
            </a:r>
            <a:r>
              <a:rPr lang="ja-JP" altLang="zh-CN" sz="2800" b="1">
                <a:solidFill>
                  <a:srgbClr val="FF0000"/>
                </a:solidFill>
                <a:latin typeface="MS Mincho" panose="02020609040205080304" charset="-128"/>
                <a:ea typeface="MS Mincho" panose="02020609040205080304" charset="-128"/>
              </a:rPr>
              <a:t>とは比べ物にならない</a:t>
            </a:r>
            <a:r>
              <a:rPr lang="ja-JP" altLang="zh-CN" sz="2800" b="1">
                <a:latin typeface="MS Mincho" panose="02020609040205080304" charset="-128"/>
                <a:ea typeface="MS Mincho" panose="02020609040205080304" charset="-128"/>
              </a:rPr>
              <a:t>くらい上達できた。</a:t>
            </a:r>
          </a:p>
          <a:p>
            <a:pPr indent="0" fontAlgn="auto">
              <a:lnSpc>
                <a:spcPts val="3500"/>
              </a:lnSpc>
            </a:pPr>
            <a:r>
              <a:rPr lang="ja-JP" altLang="zh-CN" sz="2800" b="1">
                <a:latin typeface="MS Mincho" panose="02020609040205080304" charset="-128"/>
                <a:ea typeface="MS Mincho" panose="02020609040205080304" charset="-128"/>
              </a:rPr>
              <a:t>③頭の良さでは私は彼</a:t>
            </a:r>
            <a:r>
              <a:rPr lang="ja-JP" altLang="zh-CN" sz="2800" b="1">
                <a:solidFill>
                  <a:srgbClr val="FF0000"/>
                </a:solidFill>
                <a:latin typeface="MS Mincho" panose="02020609040205080304" charset="-128"/>
                <a:ea typeface="MS Mincho" panose="02020609040205080304" charset="-128"/>
              </a:rPr>
              <a:t>とは比べ物にならない</a:t>
            </a:r>
            <a:r>
              <a:rPr lang="ja-JP" altLang="zh-CN" sz="2800" b="1">
                <a:latin typeface="MS Mincho" panose="02020609040205080304" charset="-128"/>
                <a:ea typeface="MS Mincho" panose="02020609040205080304" charset="-128"/>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～かれ～かれ</a:t>
            </a:r>
          </a:p>
        </p:txBody>
      </p:sp>
      <p:sp>
        <p:nvSpPr>
          <p:cNvPr id="100" name="文本框 99"/>
          <p:cNvSpPr txBox="1"/>
          <p:nvPr/>
        </p:nvSpPr>
        <p:spPr>
          <a:xfrm>
            <a:off x="371475" y="1384935"/>
            <a:ext cx="11492230" cy="1383665"/>
          </a:xfrm>
          <a:prstGeom prst="rect">
            <a:avLst/>
          </a:prstGeom>
          <a:noFill/>
          <a:ln w="9525">
            <a:noFill/>
          </a:ln>
        </p:spPr>
        <p:txBody>
          <a:bodyPr wrap="square">
            <a:spAutoFit/>
          </a:bodyPr>
          <a:lstStyle/>
          <a:p>
            <a:pPr marL="609600" indent="-609600"/>
            <a:r>
              <a:rPr lang="zh-CN" sz="2800" b="1">
                <a:ea typeface="MS Mincho" panose="02020609040205080304" charset="-128"/>
              </a:rPr>
              <a:t>【意味</a:t>
            </a:r>
            <a:r>
              <a:rPr lang="ja-JP" altLang="zh-CN" sz="2800" b="1">
                <a:ea typeface="MS Mincho" panose="02020609040205080304" charset="-128"/>
              </a:rPr>
              <a:t>】「どちらの場合であっても」の意味。対立的なイ形容詞が用</a:t>
            </a:r>
          </a:p>
          <a:p>
            <a:pPr marL="609600" indent="-609600"/>
            <a:r>
              <a:rPr lang="ja-JP" altLang="zh-CN" sz="2800" b="1">
                <a:ea typeface="MS Mincho" panose="02020609040205080304" charset="-128"/>
              </a:rPr>
              <a:t>              いられる。</a:t>
            </a:r>
          </a:p>
          <a:p>
            <a:pPr marL="609600" indent="-609600"/>
            <a:r>
              <a:rPr lang="ja-JP" altLang="zh-CN" sz="2800" b="1">
                <a:ea typeface="MS Mincho" panose="02020609040205080304" charset="-128"/>
              </a:rPr>
              <a:t>【構文】Ａ—かれＡ—かれ</a:t>
            </a:r>
          </a:p>
        </p:txBody>
      </p:sp>
      <p:sp>
        <p:nvSpPr>
          <p:cNvPr id="10" name="文本框 9"/>
          <p:cNvSpPr txBox="1"/>
          <p:nvPr/>
        </p:nvSpPr>
        <p:spPr>
          <a:xfrm>
            <a:off x="404495" y="3286760"/>
            <a:ext cx="11426190" cy="278447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a:latin typeface="MS Mincho" panose="02020609040205080304" charset="-128"/>
                <a:ea typeface="MS Mincho" panose="02020609040205080304" charset="-128"/>
              </a:rPr>
              <a:t>①こんな不自然な生き方をいつまでも続けていけば、</a:t>
            </a:r>
            <a:r>
              <a:rPr lang="ja-JP" altLang="zh-CN" sz="2800" b="1">
                <a:solidFill>
                  <a:srgbClr val="FF0000"/>
                </a:solidFill>
                <a:latin typeface="MS Mincho" panose="02020609040205080304" charset="-128"/>
                <a:ea typeface="MS Mincho" panose="02020609040205080304" charset="-128"/>
              </a:rPr>
              <a:t>遅かれ早かれ</a:t>
            </a:r>
            <a:r>
              <a:rPr lang="ja-JP" altLang="zh-CN" sz="2800" b="1">
                <a:latin typeface="MS Mincho" panose="02020609040205080304" charset="-128"/>
                <a:ea typeface="MS Mincho" panose="02020609040205080304" charset="-128"/>
              </a:rPr>
              <a:t>、勝手な時に勝手に身を動かすような力は、自然と失われてくるに決まっている。</a:t>
            </a:r>
          </a:p>
          <a:p>
            <a:pPr indent="0" fontAlgn="auto">
              <a:lnSpc>
                <a:spcPts val="3500"/>
              </a:lnSpc>
            </a:pPr>
            <a:r>
              <a:rPr lang="ja-JP" altLang="zh-CN" sz="2800" b="1">
                <a:latin typeface="MS Mincho" panose="02020609040205080304" charset="-128"/>
                <a:ea typeface="MS Mincho" panose="02020609040205080304" charset="-128"/>
              </a:rPr>
              <a:t>②人は</a:t>
            </a:r>
            <a:r>
              <a:rPr lang="ja-JP" altLang="zh-CN" sz="2800" b="1">
                <a:solidFill>
                  <a:srgbClr val="FF0000"/>
                </a:solidFill>
                <a:latin typeface="MS Mincho" panose="02020609040205080304" charset="-128"/>
                <a:ea typeface="MS Mincho" panose="02020609040205080304" charset="-128"/>
              </a:rPr>
              <a:t>多かれ少なかれ</a:t>
            </a:r>
            <a:r>
              <a:rPr lang="ja-JP" altLang="zh-CN" sz="2800" b="1">
                <a:latin typeface="MS Mincho" panose="02020609040205080304" charset="-128"/>
                <a:ea typeface="MS Mincho" panose="02020609040205080304" charset="-128"/>
              </a:rPr>
              <a:t>、悩みを持っている。</a:t>
            </a:r>
          </a:p>
          <a:p>
            <a:pPr indent="0" fontAlgn="auto">
              <a:lnSpc>
                <a:spcPts val="3500"/>
              </a:lnSpc>
            </a:pPr>
            <a:r>
              <a:rPr lang="ja-JP" altLang="zh-CN" sz="2800" b="1">
                <a:latin typeface="MS Mincho" panose="02020609040205080304" charset="-128"/>
                <a:ea typeface="MS Mincho" panose="02020609040205080304" charset="-128"/>
                <a:sym typeface="+mn-ea"/>
              </a:rPr>
              <a:t>③</a:t>
            </a:r>
            <a:r>
              <a:rPr lang="ja-JP" altLang="zh-CN" sz="2800" b="1">
                <a:solidFill>
                  <a:srgbClr val="FF0000"/>
                </a:solidFill>
                <a:latin typeface="MS Mincho" panose="02020609040205080304" charset="-128"/>
                <a:ea typeface="MS Mincho" panose="02020609040205080304" charset="-128"/>
              </a:rPr>
              <a:t>よかれあしかれ</a:t>
            </a:r>
            <a:r>
              <a:rPr lang="ja-JP" altLang="zh-CN" sz="2800" b="1">
                <a:latin typeface="MS Mincho" panose="02020609040205080304" charset="-128"/>
                <a:ea typeface="MS Mincho" panose="02020609040205080304" charset="-128"/>
              </a:rPr>
              <a:t>、一度は会わなければならないのだ。</a:t>
            </a:r>
          </a:p>
          <a:p>
            <a:pPr indent="0" fontAlgn="auto">
              <a:lnSpc>
                <a:spcPts val="3500"/>
              </a:lnSpc>
            </a:pPr>
            <a:endParaRPr lang="ja-JP" altLang="zh-CN" sz="28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～に決まっている　</a:t>
            </a:r>
          </a:p>
        </p:txBody>
      </p:sp>
      <p:sp>
        <p:nvSpPr>
          <p:cNvPr id="3" name="内容占位符 2"/>
          <p:cNvSpPr>
            <a:spLocks noGrp="1"/>
          </p:cNvSpPr>
          <p:nvPr>
            <p:ph sz="half" idx="1"/>
          </p:nvPr>
        </p:nvSpPr>
        <p:spPr>
          <a:xfrm>
            <a:off x="619125" y="1436370"/>
            <a:ext cx="11256010" cy="1532255"/>
          </a:xfrm>
        </p:spPr>
        <p:txBody>
          <a:bodyPr>
            <a:noAutofit/>
          </a:bodyPr>
          <a:lstStyle/>
          <a:p>
            <a:pPr marL="0" indent="0">
              <a:lnSpc>
                <a:spcPts val="3500"/>
              </a:lnSpc>
              <a:spcAft>
                <a:spcPts val="0"/>
              </a:spcAft>
              <a:buNone/>
            </a:pPr>
            <a:r>
              <a:rPr b="1">
                <a:solidFill>
                  <a:schemeClr val="tx2"/>
                </a:solidFill>
                <a:sym typeface="+mn-ea"/>
              </a:rPr>
              <a:t>【意味】「必ずそうに違いない」という話し手の確信のこもっ</a:t>
            </a:r>
          </a:p>
          <a:p>
            <a:pPr marL="0" indent="0">
              <a:lnSpc>
                <a:spcPts val="3500"/>
              </a:lnSpc>
              <a:spcAft>
                <a:spcPts val="0"/>
              </a:spcAft>
              <a:buNone/>
            </a:pPr>
            <a:r>
              <a:rPr b="1">
                <a:solidFill>
                  <a:schemeClr val="tx2"/>
                </a:solidFill>
                <a:sym typeface="+mn-ea"/>
              </a:rPr>
              <a:t>       た推測を表す。「に違いない」の話しことば的な言い方。</a:t>
            </a:r>
          </a:p>
          <a:p>
            <a:pPr marL="0" indent="0">
              <a:lnSpc>
                <a:spcPts val="3500"/>
              </a:lnSpc>
              <a:spcAft>
                <a:spcPts val="0"/>
              </a:spcAft>
              <a:buNone/>
            </a:pPr>
            <a:r>
              <a:rPr b="1">
                <a:solidFill>
                  <a:schemeClr val="tx2"/>
                </a:solidFill>
                <a:sym typeface="+mn-ea"/>
              </a:rPr>
              <a:t>【構文】Ｎ/Ａ/Ｖ—に決まっている</a:t>
            </a:r>
          </a:p>
        </p:txBody>
      </p:sp>
      <p:sp>
        <p:nvSpPr>
          <p:cNvPr id="4" name="内容占位符 3"/>
          <p:cNvSpPr>
            <a:spLocks noGrp="1"/>
          </p:cNvSpPr>
          <p:nvPr>
            <p:ph sz="half" idx="2"/>
          </p:nvPr>
        </p:nvSpPr>
        <p:spPr>
          <a:xfrm>
            <a:off x="610870" y="339598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a:sym typeface="+mn-ea"/>
              </a:rPr>
              <a:t>①こんな不自然な生き方をいつまでも続けていけば、遅かれ早かれ、勝手な時に勝手に身を動かすような力は、自然と失われてくる</a:t>
            </a:r>
            <a:r>
              <a:rPr lang="ja-JP" altLang="zh-CN" b="1">
                <a:solidFill>
                  <a:srgbClr val="FF0000"/>
                </a:solidFill>
                <a:sym typeface="+mn-ea"/>
              </a:rPr>
              <a:t>に決まっている</a:t>
            </a:r>
            <a:r>
              <a:rPr lang="ja-JP" altLang="zh-CN" b="1">
                <a:sym typeface="+mn-ea"/>
              </a:rPr>
              <a:t>。</a:t>
            </a:r>
          </a:p>
          <a:p>
            <a:pPr indent="0" fontAlgn="auto">
              <a:lnSpc>
                <a:spcPts val="3500"/>
              </a:lnSpc>
              <a:buNone/>
            </a:pPr>
            <a:r>
              <a:rPr lang="ja-JP" altLang="zh-CN" b="1">
                <a:sym typeface="+mn-ea"/>
              </a:rPr>
              <a:t>②</a:t>
            </a:r>
            <a:r>
              <a:rPr lang="ja-JP" altLang="zh-CN" b="1">
                <a:latin typeface="MS Mincho" panose="02020609040205080304" charset="-128"/>
                <a:ea typeface="MS Mincho" panose="02020609040205080304" charset="-128"/>
              </a:rPr>
              <a:t>こんないたずらをするのはあいつ</a:t>
            </a:r>
            <a:r>
              <a:rPr lang="ja-JP" altLang="zh-CN" b="1">
                <a:solidFill>
                  <a:srgbClr val="FF0000"/>
                </a:solidFill>
                <a:latin typeface="MS Mincho" panose="02020609040205080304" charset="-128"/>
                <a:ea typeface="MS Mincho" panose="02020609040205080304" charset="-128"/>
              </a:rPr>
              <a:t>に決まっている</a:t>
            </a:r>
            <a:r>
              <a:rPr lang="ja-JP" altLang="zh-CN" b="1">
                <a:latin typeface="MS Mincho" panose="02020609040205080304" charset="-128"/>
                <a:ea typeface="MS Mincho" panose="02020609040205080304" charset="-128"/>
              </a:rPr>
              <a:t>。</a:t>
            </a:r>
          </a:p>
          <a:p>
            <a:pPr indent="0" fontAlgn="auto">
              <a:lnSpc>
                <a:spcPts val="3500"/>
              </a:lnSpc>
              <a:buNone/>
            </a:pPr>
            <a:r>
              <a:rPr lang="ja-JP" altLang="zh-CN" b="1">
                <a:latin typeface="MS Mincho" panose="02020609040205080304" charset="-128"/>
                <a:ea typeface="MS Mincho" panose="02020609040205080304" charset="-128"/>
              </a:rPr>
              <a:t>③そんなことを言ったら彼女が気を悪くする</a:t>
            </a:r>
            <a:r>
              <a:rPr lang="ja-JP" altLang="zh-CN" b="1">
                <a:solidFill>
                  <a:srgbClr val="FF0000"/>
                </a:solidFill>
                <a:latin typeface="MS Mincho" panose="02020609040205080304" charset="-128"/>
                <a:ea typeface="MS Mincho" panose="02020609040205080304" charset="-128"/>
              </a:rPr>
              <a:t>に決まってい</a:t>
            </a:r>
            <a:r>
              <a:rPr lang="ja-JP" altLang="zh-CN" b="1">
                <a:latin typeface="MS Mincho" panose="02020609040205080304" charset="-128"/>
                <a:ea typeface="MS Mincho" panose="02020609040205080304" charset="-128"/>
              </a:rPr>
              <a:t>るじゃないか。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～ときたら</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【意味】ある人物や事物を話題として取り上げ、それについて</a:t>
            </a:r>
          </a:p>
          <a:p>
            <a:pPr marL="0" indent="0">
              <a:lnSpc>
                <a:spcPts val="3500"/>
              </a:lnSpc>
              <a:spcAft>
                <a:spcPts val="0"/>
              </a:spcAft>
              <a:buNone/>
            </a:pPr>
            <a:r>
              <a:rPr b="1" dirty="0">
                <a:solidFill>
                  <a:schemeClr val="tx2"/>
                </a:solidFill>
                <a:sym typeface="+mn-ea"/>
              </a:rPr>
              <a:t>       話し手の評価を述べる場合に用いる。</a:t>
            </a:r>
          </a:p>
          <a:p>
            <a:pPr marL="0" indent="0">
              <a:lnSpc>
                <a:spcPts val="3500"/>
              </a:lnSpc>
              <a:spcAft>
                <a:spcPts val="0"/>
              </a:spcAft>
              <a:buNone/>
            </a:pPr>
            <a:r>
              <a:rPr b="1" dirty="0">
                <a:solidFill>
                  <a:schemeClr val="tx2"/>
                </a:solidFill>
                <a:sym typeface="+mn-ea"/>
              </a:rPr>
              <a:t>【構文】Ｎ—ときたら</a:t>
            </a:r>
          </a:p>
        </p:txBody>
      </p:sp>
      <p:sp>
        <p:nvSpPr>
          <p:cNvPr id="4" name="内容占位符 3"/>
          <p:cNvSpPr>
            <a:spLocks noGrp="1"/>
          </p:cNvSpPr>
          <p:nvPr>
            <p:ph sz="half" idx="2"/>
          </p:nvPr>
        </p:nvSpPr>
        <p:spPr>
          <a:xfrm>
            <a:off x="619125" y="3187337"/>
            <a:ext cx="11572875" cy="347662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①西洋人だったら、とてもそんなものでは命をつないでいけないような食い物で、けっこう栄養がとれていく不思議な胃袋を持っているし、体</a:t>
            </a:r>
            <a:r>
              <a:rPr lang="ja-JP" altLang="zh-CN" b="1" dirty="0">
                <a:solidFill>
                  <a:srgbClr val="FF0000"/>
                </a:solidFill>
                <a:sym typeface="+mn-ea"/>
              </a:rPr>
              <a:t>ときたら</a:t>
            </a:r>
            <a:r>
              <a:rPr lang="ja-JP" altLang="zh-CN" b="1" dirty="0">
                <a:sym typeface="+mn-ea"/>
              </a:rPr>
              <a:t>、まことに頑健で、不養生な厚着や、</a:t>
            </a:r>
            <a:r>
              <a:rPr lang="ja-JP" altLang="zh-CN" b="1" dirty="0" smtClean="0">
                <a:sym typeface="+mn-ea"/>
              </a:rPr>
              <a:t>…暑</a:t>
            </a:r>
            <a:r>
              <a:rPr lang="ja-JP" altLang="zh-CN" b="1" dirty="0">
                <a:sym typeface="+mn-ea"/>
              </a:rPr>
              <a:t>さ寒さにもめげないし、雨露風雪にも甚だ強い。</a:t>
            </a:r>
          </a:p>
          <a:p>
            <a:pPr indent="0" fontAlgn="auto">
              <a:lnSpc>
                <a:spcPts val="3500"/>
              </a:lnSpc>
              <a:buNone/>
            </a:pPr>
            <a:r>
              <a:rPr lang="ja-JP" altLang="zh-CN" b="1" dirty="0">
                <a:sym typeface="+mn-ea"/>
              </a:rPr>
              <a:t>②うちの亭主</a:t>
            </a:r>
            <a:r>
              <a:rPr lang="ja-JP" altLang="zh-CN" b="1" dirty="0">
                <a:solidFill>
                  <a:srgbClr val="FF0000"/>
                </a:solidFill>
                <a:sym typeface="+mn-ea"/>
              </a:rPr>
              <a:t>ときたら</a:t>
            </a:r>
            <a:r>
              <a:rPr lang="ja-JP" altLang="zh-CN" b="1" dirty="0">
                <a:sym typeface="+mn-ea"/>
              </a:rPr>
              <a:t>、週のうち3日は午前様で、日曜になるとごろごろ寝てばかりいる。</a:t>
            </a:r>
          </a:p>
          <a:p>
            <a:pPr indent="0" fontAlgn="auto">
              <a:lnSpc>
                <a:spcPts val="3500"/>
              </a:lnSpc>
              <a:buNone/>
            </a:pPr>
            <a:r>
              <a:rPr lang="ja-JP" altLang="zh-CN" b="1" dirty="0">
                <a:sym typeface="+mn-ea"/>
              </a:rPr>
              <a:t>③あそこの家の中</a:t>
            </a:r>
            <a:r>
              <a:rPr lang="ja-JP" altLang="zh-CN" b="1" dirty="0">
                <a:solidFill>
                  <a:srgbClr val="FF0000"/>
                </a:solidFill>
                <a:sym typeface="+mn-ea"/>
              </a:rPr>
              <a:t>ときたら</a:t>
            </a:r>
            <a:r>
              <a:rPr lang="ja-JP" altLang="zh-CN" b="1" dirty="0">
                <a:sym typeface="+mn-ea"/>
              </a:rPr>
              <a:t>、ちら生かし放題で足の踏み場もない。</a:t>
            </a: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solidFill>
                  <a:schemeClr val="accent3">
                    <a:lumMod val="50000"/>
                  </a:schemeClr>
                </a:solidFill>
                <a:cs typeface="MS PGothic" panose="020B0600070205080204" pitchFamily="34" charset="-128"/>
                <a:sym typeface="+mn-ea"/>
              </a:rPr>
              <a:t>～</a:t>
            </a:r>
            <a:r>
              <a:rPr lang="zh-CN" altLang="zh-CN" dirty="0">
                <a:solidFill>
                  <a:schemeClr val="accent3">
                    <a:lumMod val="50000"/>
                  </a:schemeClr>
                </a:solidFill>
                <a:cs typeface="MS PGothic" panose="020B0600070205080204" pitchFamily="34" charset="-128"/>
                <a:sym typeface="+mn-ea"/>
              </a:rPr>
              <a:t>にかけて</a:t>
            </a:r>
            <a:r>
              <a:rPr lang="ja-JP" altLang="zh-CN" dirty="0">
                <a:solidFill>
                  <a:schemeClr val="accent3">
                    <a:lumMod val="50000"/>
                  </a:schemeClr>
                </a:solidFill>
                <a:cs typeface="MS PGothic" panose="020B0600070205080204" pitchFamily="34" charset="-128"/>
                <a:sym typeface="+mn-ea"/>
              </a:rPr>
              <a:t>は</a:t>
            </a:r>
          </a:p>
        </p:txBody>
      </p:sp>
      <p:sp>
        <p:nvSpPr>
          <p:cNvPr id="3" name="内容占位符 2"/>
          <p:cNvSpPr>
            <a:spLocks noGrp="1"/>
          </p:cNvSpPr>
          <p:nvPr>
            <p:ph idx="1"/>
          </p:nvPr>
        </p:nvSpPr>
        <p:spPr>
          <a:xfrm>
            <a:off x="382905" y="1490345"/>
            <a:ext cx="11273790" cy="1978660"/>
          </a:xfrm>
        </p:spPr>
        <p:txBody>
          <a:bodyPr>
            <a:noAutofit/>
          </a:bodyPr>
          <a:lstStyle/>
          <a:p>
            <a:pPr marL="0" indent="0">
              <a:lnSpc>
                <a:spcPts val="3500"/>
              </a:lnSpc>
              <a:spcAft>
                <a:spcPts val="0"/>
              </a:spcAft>
              <a:buFont typeface="Wingdings" panose="05000000000000000000" pitchFamily="2" charset="2"/>
              <a:buNone/>
            </a:pPr>
            <a:r>
              <a:rPr lang="en-US" altLang="ja-JP" b="1" dirty="0" smtClean="0">
                <a:cs typeface="MS PGothic" panose="020B0600070205080204" pitchFamily="34" charset="-128"/>
                <a:sym typeface="+mn-ea"/>
              </a:rPr>
              <a:t>【</a:t>
            </a:r>
            <a:r>
              <a:rPr lang="ja-JP" altLang="en-US" b="1" dirty="0" smtClean="0">
                <a:cs typeface="MS PGothic" panose="020B0600070205080204" pitchFamily="34" charset="-128"/>
                <a:sym typeface="+mn-ea"/>
              </a:rPr>
              <a:t>意味</a:t>
            </a:r>
            <a:r>
              <a:rPr lang="en-US" altLang="ja-JP" b="1" dirty="0" smtClean="0">
                <a:cs typeface="MS PGothic" panose="020B0600070205080204" pitchFamily="34" charset="-128"/>
                <a:sym typeface="+mn-ea"/>
              </a:rPr>
              <a:t>】</a:t>
            </a:r>
            <a:r>
              <a:rPr lang="ja-JP" altLang="en-US" b="1" dirty="0">
                <a:solidFill>
                  <a:schemeClr val="tx2"/>
                </a:solidFill>
                <a:cs typeface="MS PGothic" panose="020B0600070205080204" pitchFamily="34" charset="-128"/>
                <a:sym typeface="+mn-ea"/>
              </a:rPr>
              <a:t>「そのことに関しては」</a:t>
            </a:r>
            <a:r>
              <a:rPr lang="ja-JP" altLang="en-US" b="1" dirty="0">
                <a:cs typeface="MS PGothic" panose="020B0600070205080204" pitchFamily="34" charset="-128"/>
                <a:sym typeface="+mn-ea"/>
              </a:rPr>
              <a:t>という意味を表す。後ろには人</a:t>
            </a:r>
          </a:p>
          <a:p>
            <a:pPr marL="0" indent="0">
              <a:lnSpc>
                <a:spcPts val="3500"/>
              </a:lnSpc>
              <a:spcAft>
                <a:spcPts val="0"/>
              </a:spcAft>
              <a:buFont typeface="Wingdings" panose="05000000000000000000" pitchFamily="2" charset="2"/>
              <a:buNone/>
            </a:pPr>
            <a:r>
              <a:rPr lang="ja-JP" altLang="en-US" b="1" dirty="0">
                <a:cs typeface="MS PGothic" panose="020B0600070205080204" pitchFamily="34" charset="-128"/>
                <a:sym typeface="+mn-ea"/>
              </a:rPr>
              <a:t>        の技術や能力などに関</a:t>
            </a:r>
            <a:r>
              <a:rPr lang="ja-JP" altLang="en-US" b="1" dirty="0" smtClean="0">
                <a:cs typeface="MS PGothic" panose="020B0600070205080204" pitchFamily="34" charset="-128"/>
                <a:sym typeface="+mn-ea"/>
              </a:rPr>
              <a:t>してなんらかの</a:t>
            </a:r>
            <a:r>
              <a:rPr lang="ja-JP" altLang="en-US" b="1" dirty="0">
                <a:cs typeface="MS PGothic" panose="020B0600070205080204" pitchFamily="34" charset="-128"/>
                <a:sym typeface="+mn-ea"/>
              </a:rPr>
              <a:t>評価を述べる表現</a:t>
            </a:r>
          </a:p>
          <a:p>
            <a:pPr marL="0" indent="0">
              <a:lnSpc>
                <a:spcPts val="3500"/>
              </a:lnSpc>
              <a:spcAft>
                <a:spcPts val="0"/>
              </a:spcAft>
              <a:buFont typeface="Wingdings" panose="05000000000000000000" pitchFamily="2" charset="2"/>
              <a:buNone/>
            </a:pPr>
            <a:r>
              <a:rPr lang="ja-JP" altLang="en-US" b="1" dirty="0">
                <a:cs typeface="MS PGothic" panose="020B0600070205080204" pitchFamily="34" charset="-128"/>
                <a:sym typeface="+mn-ea"/>
              </a:rPr>
              <a:t>        が続くことが多い</a:t>
            </a:r>
            <a:r>
              <a:rPr lang="ja-JP" altLang="en-US" b="1" dirty="0" smtClean="0">
                <a:cs typeface="MS PGothic" panose="020B0600070205080204" pitchFamily="34" charset="-128"/>
                <a:sym typeface="+mn-ea"/>
              </a:rPr>
              <a:t>。</a:t>
            </a:r>
          </a:p>
          <a:p>
            <a:pPr marL="0" indent="0">
              <a:lnSpc>
                <a:spcPts val="3500"/>
              </a:lnSpc>
              <a:spcAft>
                <a:spcPts val="0"/>
              </a:spcAft>
              <a:buFont typeface="Wingdings" panose="05000000000000000000" pitchFamily="2" charset="2"/>
              <a:buNone/>
            </a:pPr>
            <a:r>
              <a:rPr b="1">
                <a:solidFill>
                  <a:schemeClr val="tx2"/>
                </a:solidFill>
                <a:sym typeface="+mn-ea"/>
              </a:rPr>
              <a:t>【構文】</a:t>
            </a:r>
            <a:r>
              <a:rPr lang="en-US" altLang="ja-JP" b="1" dirty="0" smtClean="0">
                <a:cs typeface="MS PGothic" panose="020B0600070205080204" pitchFamily="34" charset="-128"/>
                <a:sym typeface="+mn-ea"/>
              </a:rPr>
              <a:t>N</a:t>
            </a:r>
            <a:r>
              <a:rPr lang="zh-CN" altLang="zh-CN" b="1" dirty="0">
                <a:cs typeface="MS PGothic" panose="020B0600070205080204" pitchFamily="34" charset="-128"/>
                <a:sym typeface="+mn-ea"/>
              </a:rPr>
              <a:t>にかけて</a:t>
            </a:r>
            <a:r>
              <a:rPr lang="ja-JP" altLang="zh-CN" b="1" dirty="0">
                <a:cs typeface="MS PGothic" panose="020B0600070205080204" pitchFamily="34" charset="-128"/>
                <a:sym typeface="+mn-ea"/>
              </a:rPr>
              <a:t>（は）</a:t>
            </a:r>
            <a:endParaRPr lang="en-US" altLang="ja-JP" b="1" dirty="0" smtClean="0">
              <a:latin typeface="MS Mincho" panose="02020609040205080304" charset="-128"/>
              <a:ea typeface="MS Mincho" panose="02020609040205080304" charset="-128"/>
              <a:cs typeface="MS PGothic" panose="020B0600070205080204" pitchFamily="34" charset="-128"/>
            </a:endParaRPr>
          </a:p>
          <a:p>
            <a:endParaRPr lang="en-US" altLang="ja-JP" b="1" dirty="0">
              <a:latin typeface="MS Mincho" panose="02020609040205080304" charset="-128"/>
              <a:ea typeface="MS Mincho" panose="02020609040205080304" charset="-128"/>
              <a:cs typeface="MS PGothic" panose="020B0600070205080204" pitchFamily="34" charset="-128"/>
            </a:endParaRPr>
          </a:p>
        </p:txBody>
      </p:sp>
      <p:sp>
        <p:nvSpPr>
          <p:cNvPr id="4" name="内容占位符 3"/>
          <p:cNvSpPr>
            <a:spLocks noGrp="1"/>
          </p:cNvSpPr>
          <p:nvPr>
            <p:ph sz="half" idx="2"/>
          </p:nvPr>
        </p:nvSpPr>
        <p:spPr>
          <a:xfrm>
            <a:off x="495300" y="3829050"/>
            <a:ext cx="10969625" cy="2187575"/>
          </a:xfrm>
          <a:ln w="28575" cmpd="sng">
            <a:solidFill>
              <a:schemeClr val="accent1">
                <a:shade val="50000"/>
              </a:schemeClr>
            </a:solidFill>
            <a:prstDash val="sysDash"/>
          </a:ln>
        </p:spPr>
        <p:txBody>
          <a:bodyPr>
            <a:noAutofit/>
          </a:bodyPr>
          <a:lstStyle/>
          <a:p>
            <a:pPr marL="0" indent="0">
              <a:buNone/>
            </a:pPr>
            <a:r>
              <a:rPr lang="ja-JP" altLang="en-US" sz="2700" dirty="0">
                <a:cs typeface="MS PGothic" panose="020B0600070205080204" pitchFamily="34" charset="-128"/>
                <a:sym typeface="+mn-ea"/>
              </a:rPr>
              <a:t>①話術</a:t>
            </a:r>
            <a:r>
              <a:rPr lang="ja-JP" altLang="en-US" sz="2700" dirty="0">
                <a:solidFill>
                  <a:srgbClr val="FF0000"/>
                </a:solidFill>
                <a:cs typeface="MS PGothic" panose="020B0600070205080204" pitchFamily="34" charset="-128"/>
                <a:sym typeface="+mn-ea"/>
              </a:rPr>
              <a:t>にかけては</a:t>
            </a:r>
            <a:r>
              <a:rPr lang="ja-JP" altLang="en-US" sz="2700" dirty="0">
                <a:cs typeface="MS PGothic" panose="020B0600070205080204" pitchFamily="34" charset="-128"/>
                <a:sym typeface="+mn-ea"/>
              </a:rPr>
              <a:t>彼の右</a:t>
            </a:r>
            <a:r>
              <a:rPr lang="ja-JP" altLang="en-US" sz="2700" dirty="0" smtClean="0">
                <a:cs typeface="MS PGothic" panose="020B0600070205080204" pitchFamily="34" charset="-128"/>
                <a:sym typeface="+mn-ea"/>
              </a:rPr>
              <a:t>にでるものはいない</a:t>
            </a:r>
            <a:r>
              <a:rPr lang="ja-JP" altLang="en-US" sz="2700" dirty="0">
                <a:cs typeface="MS PGothic" panose="020B0600070205080204" pitchFamily="34" charset="-128"/>
                <a:sym typeface="+mn-ea"/>
              </a:rPr>
              <a:t>。 </a:t>
            </a:r>
            <a:endParaRPr lang="en-US" altLang="ja-JP" sz="2700" dirty="0" smtClean="0">
              <a:latin typeface="MS Mincho" panose="02020609040205080304" charset="-128"/>
              <a:ea typeface="MS Mincho" panose="02020609040205080304" charset="-128"/>
              <a:cs typeface="MS PGothic" panose="020B0600070205080204" pitchFamily="34" charset="-128"/>
            </a:endParaRPr>
          </a:p>
          <a:p>
            <a:pPr marL="0" indent="0">
              <a:buNone/>
            </a:pPr>
            <a:r>
              <a:rPr lang="ja-JP" altLang="en-US" sz="2700" dirty="0">
                <a:cs typeface="MS PGothic" panose="020B0600070205080204" pitchFamily="34" charset="-128"/>
                <a:sym typeface="+mn-ea"/>
              </a:rPr>
              <a:t>②忍耐力</a:t>
            </a:r>
            <a:r>
              <a:rPr lang="ja-JP" altLang="en-US" sz="2700" dirty="0">
                <a:solidFill>
                  <a:srgbClr val="FF0000"/>
                </a:solidFill>
                <a:cs typeface="MS PGothic" panose="020B0600070205080204" pitchFamily="34" charset="-128"/>
                <a:sym typeface="+mn-ea"/>
              </a:rPr>
              <a:t>にかけては</a:t>
            </a:r>
            <a:r>
              <a:rPr lang="ja-JP" altLang="en-US" sz="2700" dirty="0">
                <a:cs typeface="MS PGothic" panose="020B0600070205080204" pitchFamily="34" charset="-128"/>
                <a:sym typeface="+mn-ea"/>
              </a:rPr>
              <a:t>人より優</a:t>
            </a:r>
            <a:r>
              <a:rPr lang="ja-JP" altLang="en-US" sz="2700" dirty="0" smtClean="0">
                <a:cs typeface="MS PGothic" panose="020B0600070205080204" pitchFamily="34" charset="-128"/>
                <a:sym typeface="+mn-ea"/>
              </a:rPr>
              <a:t>れているという</a:t>
            </a:r>
            <a:r>
              <a:rPr lang="ja-JP" altLang="en-US" sz="2700" dirty="0">
                <a:cs typeface="MS PGothic" panose="020B0600070205080204" pitchFamily="34" charset="-128"/>
                <a:sym typeface="+mn-ea"/>
              </a:rPr>
              <a:t>自信がある。 </a:t>
            </a:r>
            <a:endParaRPr lang="en-US" altLang="ja-JP" sz="2700" dirty="0" smtClean="0">
              <a:latin typeface="MS Mincho" panose="02020609040205080304" charset="-128"/>
              <a:ea typeface="MS Mincho" panose="02020609040205080304" charset="-128"/>
              <a:cs typeface="MS PGothic" panose="020B0600070205080204" pitchFamily="34" charset="-128"/>
            </a:endParaRPr>
          </a:p>
          <a:p>
            <a:pPr marL="0" indent="0">
              <a:buNone/>
            </a:pPr>
            <a:r>
              <a:rPr lang="ja-JP" altLang="en-US" sz="2700" dirty="0">
                <a:cs typeface="MS PGothic" panose="020B0600070205080204" pitchFamily="34" charset="-128"/>
                <a:sym typeface="+mn-ea"/>
              </a:rPr>
              <a:t>③彼は誠実な男だが、商売</a:t>
            </a:r>
            <a:r>
              <a:rPr lang="ja-JP" altLang="en-US" sz="2700" dirty="0" smtClean="0">
                <a:solidFill>
                  <a:srgbClr val="FF0000"/>
                </a:solidFill>
                <a:cs typeface="MS PGothic" panose="020B0600070205080204" pitchFamily="34" charset="-128"/>
                <a:sym typeface="+mn-ea"/>
              </a:rPr>
              <a:t>にかけての</a:t>
            </a:r>
            <a:r>
              <a:rPr lang="ja-JP" altLang="en-US" sz="2700" dirty="0">
                <a:cs typeface="MS PGothic" panose="020B0600070205080204" pitchFamily="34" charset="-128"/>
                <a:sym typeface="+mn-ea"/>
              </a:rPr>
              <a:t>才能はあまり期待</a:t>
            </a:r>
            <a:r>
              <a:rPr lang="ja-JP" altLang="en-US" sz="2700" dirty="0" smtClean="0">
                <a:cs typeface="MS PGothic" panose="020B0600070205080204" pitchFamily="34" charset="-128"/>
                <a:sym typeface="+mn-ea"/>
              </a:rPr>
              <a:t>できない。</a:t>
            </a:r>
            <a:endParaRPr lang="en-US" altLang="ja-JP" sz="2700" dirty="0">
              <a:latin typeface="MS Mincho" panose="02020609040205080304" charset="-128"/>
              <a:ea typeface="MS Mincho" panose="02020609040205080304" charset="-128"/>
              <a:cs typeface="MS PGothic" panose="020B0600070205080204" pitchFamily="34" charset="-128"/>
            </a:endParaRPr>
          </a:p>
          <a:p>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～にしてからが</a:t>
            </a:r>
          </a:p>
        </p:txBody>
      </p:sp>
      <p:sp>
        <p:nvSpPr>
          <p:cNvPr id="3" name="内容占位符 2"/>
          <p:cNvSpPr>
            <a:spLocks noGrp="1"/>
          </p:cNvSpPr>
          <p:nvPr>
            <p:ph sz="half" idx="1"/>
          </p:nvPr>
        </p:nvSpPr>
        <p:spPr>
          <a:xfrm>
            <a:off x="619125" y="1278255"/>
            <a:ext cx="10968990" cy="2386330"/>
          </a:xfrm>
        </p:spPr>
        <p:txBody>
          <a:bodyPr>
            <a:noAutofit/>
          </a:bodyPr>
          <a:lstStyle/>
          <a:p>
            <a:pPr marL="0" indent="0">
              <a:lnSpc>
                <a:spcPts val="3500"/>
              </a:lnSpc>
              <a:spcAft>
                <a:spcPts val="0"/>
              </a:spcAft>
              <a:buNone/>
            </a:pPr>
            <a:r>
              <a:rPr b="1">
                <a:solidFill>
                  <a:schemeClr val="tx2"/>
                </a:solidFill>
                <a:sym typeface="+mn-ea"/>
              </a:rPr>
              <a:t>【意味】本来はもっともそれから遠いはずの例を示して、「そ</a:t>
            </a:r>
          </a:p>
          <a:p>
            <a:pPr marL="0" indent="0">
              <a:lnSpc>
                <a:spcPts val="3500"/>
              </a:lnSpc>
              <a:spcAft>
                <a:spcPts val="0"/>
              </a:spcAft>
              <a:buNone/>
            </a:pPr>
            <a:r>
              <a:rPr b="1">
                <a:solidFill>
                  <a:schemeClr val="tx2"/>
                </a:solidFill>
                <a:sym typeface="+mn-ea"/>
              </a:rPr>
              <a:t>        れでさえそうなのだから、ましてほかのものは言うま</a:t>
            </a:r>
          </a:p>
          <a:p>
            <a:pPr marL="0" indent="0">
              <a:lnSpc>
                <a:spcPts val="3500"/>
              </a:lnSpc>
              <a:spcAft>
                <a:spcPts val="0"/>
              </a:spcAft>
              <a:buNone/>
            </a:pPr>
            <a:r>
              <a:rPr b="1">
                <a:solidFill>
                  <a:schemeClr val="tx2"/>
                </a:solidFill>
                <a:sym typeface="+mn-ea"/>
              </a:rPr>
              <a:t>        でもない」という気持ちを表すのに用いる。マイナス</a:t>
            </a:r>
          </a:p>
          <a:p>
            <a:pPr marL="0" indent="0">
              <a:lnSpc>
                <a:spcPts val="3500"/>
              </a:lnSpc>
              <a:spcAft>
                <a:spcPts val="0"/>
              </a:spcAft>
              <a:buNone/>
            </a:pPr>
            <a:r>
              <a:rPr b="1">
                <a:solidFill>
                  <a:schemeClr val="tx2"/>
                </a:solidFill>
                <a:sym typeface="+mn-ea"/>
              </a:rPr>
              <a:t>        評価が多い。「からして」とも言う。</a:t>
            </a:r>
          </a:p>
          <a:p>
            <a:pPr marL="0" indent="0">
              <a:lnSpc>
                <a:spcPts val="3500"/>
              </a:lnSpc>
              <a:spcAft>
                <a:spcPts val="0"/>
              </a:spcAft>
              <a:buNone/>
            </a:pPr>
            <a:r>
              <a:rPr b="1">
                <a:solidFill>
                  <a:schemeClr val="tx2"/>
                </a:solidFill>
                <a:sym typeface="+mn-ea"/>
              </a:rPr>
              <a:t>【構文】Ｎ—にしてからが</a:t>
            </a:r>
          </a:p>
        </p:txBody>
      </p:sp>
      <p:sp>
        <p:nvSpPr>
          <p:cNvPr id="4" name="内容占位符 3"/>
          <p:cNvSpPr>
            <a:spLocks noGrp="1"/>
          </p:cNvSpPr>
          <p:nvPr>
            <p:ph sz="half" idx="2"/>
          </p:nvPr>
        </p:nvSpPr>
        <p:spPr>
          <a:xfrm>
            <a:off x="610870" y="393319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a:sym typeface="+mn-ea"/>
              </a:rPr>
              <a:t>①その大事な理念のシャツ、「紳士の記章」とまでいわれるこの衣料</a:t>
            </a:r>
            <a:r>
              <a:rPr lang="ja-JP" altLang="zh-CN" b="1">
                <a:solidFill>
                  <a:srgbClr val="FF0000"/>
                </a:solidFill>
                <a:sym typeface="+mn-ea"/>
              </a:rPr>
              <a:t>にしてからが</a:t>
            </a:r>
            <a:r>
              <a:rPr lang="ja-JP" altLang="zh-CN" b="1">
                <a:sym typeface="+mn-ea"/>
              </a:rPr>
              <a:t>、すでに無用な衣料ではないか。</a:t>
            </a:r>
          </a:p>
          <a:p>
            <a:pPr indent="0" fontAlgn="auto">
              <a:lnSpc>
                <a:spcPts val="3500"/>
              </a:lnSpc>
              <a:buNone/>
            </a:pPr>
            <a:r>
              <a:rPr lang="ja-JP" altLang="zh-CN" b="1">
                <a:sym typeface="+mn-ea"/>
              </a:rPr>
              <a:t>②リーダー</a:t>
            </a:r>
            <a:r>
              <a:rPr lang="ja-JP" altLang="zh-CN" b="1">
                <a:solidFill>
                  <a:srgbClr val="FF0000"/>
                </a:solidFill>
                <a:sym typeface="+mn-ea"/>
              </a:rPr>
              <a:t>にしてからが</a:t>
            </a:r>
            <a:r>
              <a:rPr lang="ja-JP" altLang="zh-CN" b="1">
                <a:sym typeface="+mn-ea"/>
              </a:rPr>
              <a:t>やる気がないのだから、他の人たちはやるはずがない。</a:t>
            </a:r>
          </a:p>
          <a:p>
            <a:pPr indent="0" fontAlgn="auto">
              <a:lnSpc>
                <a:spcPts val="3500"/>
              </a:lnSpc>
              <a:buNone/>
            </a:pPr>
            <a:r>
              <a:rPr lang="ja-JP" altLang="zh-CN" b="1">
                <a:latin typeface="MS Mincho" panose="02020609040205080304" charset="-128"/>
                <a:ea typeface="MS Mincho" panose="02020609040205080304" charset="-128"/>
              </a:rPr>
              <a:t>③夫</a:t>
            </a:r>
            <a:r>
              <a:rPr lang="ja-JP" altLang="zh-CN" b="1">
                <a:solidFill>
                  <a:srgbClr val="FF0000"/>
                </a:solidFill>
                <a:latin typeface="MS Mincho" panose="02020609040205080304" charset="-128"/>
                <a:ea typeface="MS Mincho" panose="02020609040205080304" charset="-128"/>
              </a:rPr>
              <a:t>にしてからが</a:t>
            </a:r>
            <a:r>
              <a:rPr lang="ja-JP" altLang="zh-CN" b="1">
                <a:latin typeface="MS Mincho" panose="02020609040205080304" charset="-128"/>
                <a:ea typeface="MS Mincho" panose="02020609040205080304" charset="-128"/>
              </a:rPr>
              <a:t>、自分のことを全然分かってくれようともしない。</a:t>
            </a:r>
            <a:endParaRPr lang="ja-JP" altLang="zh-CN" b="1">
              <a:solidFill>
                <a:schemeClr val="tx2"/>
              </a:solidFill>
              <a:latin typeface="MS Mincho" panose="02020609040205080304" charset="-128"/>
              <a:ea typeface="MS Mincho" panose="02020609040205080304" charset="-128"/>
            </a:endParaRPr>
          </a:p>
          <a:p>
            <a:endParaRPr lang="ja-JP" altLang="zh-CN"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sz="2800">
                <a:solidFill>
                  <a:srgbClr val="00B050"/>
                </a:solidFill>
                <a:sym typeface="+mn-ea"/>
              </a:rPr>
              <a:t>ハーン（Lafcadio hearn）</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5262245"/>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ja-JP" altLang="en-US" sz="2800" b="1" dirty="0">
                <a:latin typeface="MS Mincho" panose="02020609040205080304" charset="-128"/>
                <a:ea typeface="MS Mincho" panose="02020609040205080304" charset="-128"/>
                <a:sym typeface="+mn-ea"/>
              </a:rPr>
              <a:t>　1890年（明治23年）、41歳の時ハーパース社の通信員として来日していた。しかし、不利な契約条件に不満をいだき、英語教師として島根県の松江中学に赴任した。この就職を斡旋したのが、1873年から来日していたイギリスの日本学者チェンバレンは日本におけるハーンの最もよい理解者の一人となった。この古き良き神々の里松枝との出会いが、ハーンの日本体験を決定的にしたといっても過言ではない。彼は松江の環境や風土に惹かれて日本理解を深め、松江の人々も彼の優れた教師として受け入れたのであった。そして、この</a:t>
            </a:r>
            <a:r>
              <a:rPr lang="ja-JP" altLang="en-US" sz="2800" b="1" dirty="0">
                <a:latin typeface="MS Mincho" panose="02020609040205080304" charset="-128"/>
                <a:ea typeface="MS Mincho" panose="02020609040205080304" charset="-128"/>
                <a:sym typeface="+mn-ea"/>
              </a:rPr>
              <a:t>年の12月</a:t>
            </a:r>
            <a:r>
              <a:rPr lang="ja-JP" altLang="en-US" sz="2800" b="1" dirty="0">
                <a:latin typeface="MS Mincho" panose="02020609040205080304" charset="-128"/>
                <a:ea typeface="MS Mincho" panose="02020609040205080304" charset="-128"/>
                <a:sym typeface="+mn-ea"/>
              </a:rPr>
              <a:t>に士族の娘小泉節子と結婚した。</a:t>
            </a:r>
          </a:p>
        </p:txBody>
      </p:sp>
      <p:pic>
        <p:nvPicPr>
          <p:cNvPr id="3" name="图片 2" descr="u=4103165856,3807562811&amp;fm=15&amp;fmt=auto&amp;gp=0.webp"/>
          <p:cNvPicPr>
            <a:picLocks noChangeAspect="1"/>
          </p:cNvPicPr>
          <p:nvPr/>
        </p:nvPicPr>
        <p:blipFill>
          <a:blip r:embed="rId3"/>
          <a:stretch>
            <a:fillRect/>
          </a:stretch>
        </p:blipFill>
        <p:spPr>
          <a:xfrm>
            <a:off x="131445" y="1546225"/>
            <a:ext cx="2813050" cy="3545840"/>
          </a:xfrm>
          <a:prstGeom prst="rect">
            <a:avLst/>
          </a:prstGeom>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dirty="0">
                <a:solidFill>
                  <a:schemeClr val="accent3">
                    <a:lumMod val="50000"/>
                  </a:scheme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0515" y="2371725"/>
            <a:ext cx="9930765" cy="1198880"/>
          </a:xfrm>
          <a:prstGeom prst="rect">
            <a:avLst/>
          </a:prstGeom>
          <a:noFill/>
          <a:ln w="9525">
            <a:noFill/>
          </a:ln>
        </p:spPr>
        <p:txBody>
          <a:bodyPr wrap="square">
            <a:spAutoFit/>
          </a:bodyPr>
          <a:lstStyle/>
          <a:p>
            <a:pPr indent="0"/>
            <a:r>
              <a:rPr lang="zh-CN" sz="3600" b="0">
                <a:latin typeface="MS Mincho" panose="02020609040205080304" charset="-128"/>
                <a:ea typeface="MS Mincho" panose="02020609040205080304" charset="-128"/>
              </a:rPr>
              <a:t>日本の国民生活における</a:t>
            </a:r>
          </a:p>
          <a:p>
            <a:pPr indent="0"/>
            <a:r>
              <a:rPr lang="zh-CN" sz="3600" b="0">
                <a:solidFill>
                  <a:srgbClr val="FF0000"/>
                </a:solidFill>
                <a:latin typeface="MS Mincho" panose="02020609040205080304" charset="-128"/>
                <a:ea typeface="MS Mincho" panose="02020609040205080304" charset="-128"/>
              </a:rPr>
              <a:t>非永存性</a:t>
            </a:r>
            <a:r>
              <a:rPr lang="zh-CN" sz="3600" b="0">
                <a:latin typeface="MS Mincho" panose="02020609040205080304" charset="-128"/>
                <a:ea typeface="MS Mincho" panose="02020609040205080304" charset="-128"/>
              </a:rPr>
              <a:t>と</a:t>
            </a:r>
            <a:r>
              <a:rPr lang="zh-CN" sz="3600" b="0">
                <a:solidFill>
                  <a:srgbClr val="FF0000"/>
                </a:solidFill>
                <a:latin typeface="MS Mincho" panose="02020609040205080304" charset="-128"/>
                <a:ea typeface="MS Mincho" panose="02020609040205080304" charset="-128"/>
              </a:rPr>
              <a:t>規模の小さ</a:t>
            </a:r>
            <a:r>
              <a:rPr lang="ja-JP" altLang="zh-CN" sz="3600" b="0">
                <a:solidFill>
                  <a:srgbClr val="FF0000"/>
                </a:solidFill>
                <a:latin typeface="MS Mincho" panose="02020609040205080304" charset="-128"/>
                <a:ea typeface="MS Mincho" panose="02020609040205080304" charset="-128"/>
              </a:rPr>
              <a:t>さ</a:t>
            </a:r>
          </a:p>
        </p:txBody>
      </p:sp>
      <p:pic>
        <p:nvPicPr>
          <p:cNvPr id="2" name="图片 1"/>
          <p:cNvPicPr/>
          <p:nvPr/>
        </p:nvPicPr>
        <p:blipFill>
          <a:blip r:embed="rId3" r:link="rId4"/>
          <a:stretch>
            <a:fillRect/>
          </a:stretch>
        </p:blipFill>
        <p:spPr>
          <a:xfrm>
            <a:off x="5846445" y="1462405"/>
            <a:ext cx="5848350" cy="458597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466080" y="3168015"/>
            <a:ext cx="1016000" cy="527685"/>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5" name="圆角矩形 4"/>
          <p:cNvSpPr/>
          <p:nvPr/>
        </p:nvSpPr>
        <p:spPr>
          <a:xfrm>
            <a:off x="1757680" y="1487805"/>
            <a:ext cx="9335135" cy="93281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文本框 1"/>
          <p:cNvSpPr txBox="1"/>
          <p:nvPr/>
        </p:nvSpPr>
        <p:spPr>
          <a:xfrm>
            <a:off x="1757680" y="615950"/>
            <a:ext cx="9752330" cy="2676525"/>
          </a:xfrm>
          <a:prstGeom prst="rect">
            <a:avLst/>
          </a:prstGeom>
          <a:noFill/>
          <a:ln w="9525">
            <a:noFill/>
          </a:ln>
        </p:spPr>
        <p:txBody>
          <a:bodyPr wrap="square">
            <a:spAutoFit/>
          </a:bodyPr>
          <a:lstStyle/>
          <a:p>
            <a:pPr indent="0"/>
            <a:r>
              <a:rPr lang="zh-CN" sz="2800" b="0">
                <a:latin typeface="MS Mincho" panose="02020609040205080304" charset="-128"/>
                <a:ea typeface="MS Mincho" panose="02020609040205080304" charset="-128"/>
                <a:cs typeface="MS Mincho" panose="02020609040205080304" charset="-128"/>
              </a:rPr>
              <a:t>日本の国民生活の最も著しい特徴</a:t>
            </a:r>
            <a:r>
              <a:rPr lang="en-US" altLang="zh-CN" sz="2800" b="0">
                <a:latin typeface="MS Mincho" panose="02020609040205080304" charset="-128"/>
                <a:ea typeface="MS Mincho" panose="02020609040205080304" charset="-128"/>
                <a:cs typeface="MS Mincho" panose="02020609040205080304" charset="-128"/>
              </a:rPr>
              <a:t>:</a:t>
            </a:r>
            <a:r>
              <a:rPr lang="zh-CN" sz="2800" b="0">
                <a:solidFill>
                  <a:srgbClr val="FF0000"/>
                </a:solidFill>
                <a:latin typeface="MS Mincho" panose="02020609040205080304" charset="-128"/>
                <a:ea typeface="MS Mincho" panose="02020609040205080304" charset="-128"/>
                <a:cs typeface="MS Mincho" panose="02020609040205080304" charset="-128"/>
              </a:rPr>
              <a:t>極度の流動性</a:t>
            </a:r>
            <a:endParaRPr lang="zh-CN" sz="2800" b="0">
              <a:solidFill>
                <a:srgbClr val="0000FF"/>
              </a:solidFill>
              <a:latin typeface="MS Mincho" panose="02020609040205080304" charset="-128"/>
              <a:ea typeface="MS Mincho" panose="02020609040205080304" charset="-128"/>
              <a:cs typeface="MS Mincho" panose="02020609040205080304" charset="-128"/>
            </a:endParaRPr>
          </a:p>
          <a:p>
            <a:pPr indent="0"/>
            <a:endParaRPr lang="zh-CN" sz="2800" b="0">
              <a:latin typeface="MS Mincho" panose="02020609040205080304" charset="-128"/>
              <a:ea typeface="MS Mincho" panose="02020609040205080304" charset="-128"/>
              <a:cs typeface="MS Mincho" panose="02020609040205080304" charset="-128"/>
            </a:endParaRPr>
          </a:p>
          <a:p>
            <a:pPr indent="0"/>
            <a:r>
              <a:rPr lang="zh-CN" sz="2800" b="0">
                <a:latin typeface="MS Mincho" panose="02020609040205080304" charset="-128"/>
                <a:ea typeface="MS Mincho" panose="02020609040205080304" charset="-128"/>
                <a:cs typeface="MS Mincho" panose="02020609040205080304" charset="-128"/>
              </a:rPr>
              <a:t>日本の国民は、そのひとつひとつの分子が絶えず循環作用を営んでいる、ひとつの媒体のようなものである。</a:t>
            </a:r>
          </a:p>
          <a:p>
            <a:pPr indent="0"/>
            <a:endParaRPr lang="zh-CN" sz="2800" b="0">
              <a:latin typeface="MS Mincho" panose="02020609040205080304" charset="-128"/>
              <a:ea typeface="MS Mincho" panose="02020609040205080304" charset="-128"/>
              <a:cs typeface="MS Mincho" panose="02020609040205080304" charset="-128"/>
            </a:endParaRPr>
          </a:p>
          <a:p>
            <a:endParaRPr lang="zh-CN" altLang="en-US" sz="2800">
              <a:latin typeface="MS Mincho" panose="02020609040205080304" charset="-128"/>
              <a:ea typeface="MS Mincho" panose="02020609040205080304" charset="-128"/>
              <a:cs typeface="MS Mincho" panose="02020609040205080304" charset="-128"/>
            </a:endParaRPr>
          </a:p>
        </p:txBody>
      </p:sp>
      <p:graphicFrame>
        <p:nvGraphicFramePr>
          <p:cNvPr id="3" name="表格 2"/>
          <p:cNvGraphicFramePr/>
          <p:nvPr>
            <p:custDataLst>
              <p:tags r:id="rId1"/>
            </p:custDataLst>
          </p:nvPr>
        </p:nvGraphicFramePr>
        <p:xfrm>
          <a:off x="3143885" y="3915410"/>
          <a:ext cx="6222365" cy="1336675"/>
        </p:xfrm>
        <a:graphic>
          <a:graphicData uri="http://schemas.openxmlformats.org/drawingml/2006/table">
            <a:tbl>
              <a:tblPr firstRow="1" bandRow="1">
                <a:tableStyleId>{5940675A-B579-460E-94D1-54222C63F5DA}</a:tableStyleId>
              </a:tblPr>
              <a:tblGrid>
                <a:gridCol w="3110230"/>
                <a:gridCol w="3112135"/>
              </a:tblGrid>
              <a:tr h="483235">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ヨーロッパ人</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日本人</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r>
              <a:tr h="426720">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高速度の振動</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低速度の振動</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10845">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人為的な力</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人為的な力がない</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5513705" y="3168015"/>
            <a:ext cx="968375" cy="521970"/>
          </a:xfrm>
          <a:prstGeom prst="rect">
            <a:avLst/>
          </a:prstGeom>
          <a:noFill/>
        </p:spPr>
        <p:txBody>
          <a:bodyPr wrap="square" rtlCol="0">
            <a:spAutoFit/>
          </a:bodyPr>
          <a:lstStyle/>
          <a:p>
            <a:pPr indent="0" algn="l"/>
            <a:r>
              <a:rPr lang="zh-CN" sz="2800">
                <a:latin typeface="MS Mincho" panose="02020609040205080304" charset="-128"/>
                <a:ea typeface="MS Mincho" panose="02020609040205080304" charset="-128"/>
                <a:cs typeface="MS Mincho" panose="02020609040205080304" charset="-128"/>
                <a:sym typeface="+mn-ea"/>
              </a:rPr>
              <a:t>移動</a:t>
            </a:r>
            <a:endParaRPr lang="zh-CN" altLang="en-US" sz="2800">
              <a:latin typeface="MS Mincho" panose="02020609040205080304" charset="-128"/>
              <a:ea typeface="MS Mincho" panose="02020609040205080304" charset="-128"/>
              <a:cs typeface="MS Mincho" panose="02020609040205080304" charset="-128"/>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36245" y="2468245"/>
            <a:ext cx="6747510" cy="275971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0" name="文本框 99"/>
          <p:cNvSpPr txBox="1"/>
          <p:nvPr/>
        </p:nvSpPr>
        <p:spPr>
          <a:xfrm>
            <a:off x="329565" y="506095"/>
            <a:ext cx="11464290" cy="1383665"/>
          </a:xfrm>
          <a:prstGeom prst="rect">
            <a:avLst/>
          </a:prstGeom>
          <a:noFill/>
          <a:ln w="9525">
            <a:noFill/>
          </a:ln>
        </p:spPr>
        <p:txBody>
          <a:bodyPr wrap="square">
            <a:spAutoFit/>
          </a:bodyPr>
          <a:lstStyle/>
          <a:p>
            <a:pPr indent="0"/>
            <a:r>
              <a:rPr lang="zh-CN" sz="2800" b="0">
                <a:solidFill>
                  <a:srgbClr val="FF0000"/>
                </a:solidFill>
                <a:latin typeface="MS Mincho" panose="02020609040205080304" charset="-128"/>
                <a:ea typeface="MS Mincho" panose="02020609040205080304" charset="-128"/>
              </a:rPr>
              <a:t>アメリカ人</a:t>
            </a:r>
          </a:p>
          <a:p>
            <a:pPr indent="0"/>
            <a:r>
              <a:rPr lang="zh-CN" sz="2800" b="0">
                <a:latin typeface="MS Mincho" panose="02020609040205080304" charset="-128"/>
                <a:ea typeface="MS Mincho" panose="02020609040205080304" charset="-128"/>
              </a:rPr>
              <a:t>自分たちは</a:t>
            </a:r>
            <a:r>
              <a:rPr lang="zh-CN" sz="2800" b="0">
                <a:solidFill>
                  <a:srgbClr val="FF0000"/>
                </a:solidFill>
                <a:latin typeface="MS Mincho" panose="02020609040205080304" charset="-128"/>
                <a:ea typeface="MS Mincho" panose="02020609040205080304" charset="-128"/>
              </a:rPr>
              <a:t>大旅行家</a:t>
            </a:r>
            <a:r>
              <a:rPr lang="zh-CN" sz="2800" b="0">
                <a:latin typeface="MS Mincho" panose="02020609040205080304" charset="-128"/>
                <a:ea typeface="MS Mincho" panose="02020609040205080304" charset="-128"/>
              </a:rPr>
              <a:t>だと考えている。</a:t>
            </a:r>
          </a:p>
          <a:p>
            <a:pPr indent="0"/>
            <a:r>
              <a:rPr lang="zh-CN" sz="2800" b="0">
                <a:latin typeface="MS Mincho" panose="02020609040205080304" charset="-128"/>
                <a:ea typeface="MS Mincho" panose="02020609040205080304" charset="-128"/>
              </a:rPr>
              <a:t>それはある意味であたっているが、日本人とは比べものにならない。</a:t>
            </a:r>
          </a:p>
        </p:txBody>
      </p:sp>
      <p:sp>
        <p:nvSpPr>
          <p:cNvPr id="2" name="文本框 1"/>
          <p:cNvSpPr txBox="1"/>
          <p:nvPr/>
        </p:nvSpPr>
        <p:spPr>
          <a:xfrm>
            <a:off x="436245" y="1974215"/>
            <a:ext cx="6748145" cy="3107690"/>
          </a:xfrm>
          <a:prstGeom prst="rect">
            <a:avLst/>
          </a:prstGeom>
          <a:noFill/>
          <a:ln w="9525">
            <a:noFill/>
          </a:ln>
        </p:spPr>
        <p:txBody>
          <a:bodyPr wrap="square">
            <a:spAutoFit/>
          </a:bodyPr>
          <a:lstStyle/>
          <a:p>
            <a:pPr indent="0"/>
            <a:r>
              <a:rPr lang="zh-CN" sz="2800" b="0">
                <a:solidFill>
                  <a:srgbClr val="FF0000"/>
                </a:solidFill>
                <a:latin typeface="MS Mincho" panose="02020609040205080304" charset="-128"/>
                <a:ea typeface="MS Mincho" panose="02020609040205080304" charset="-128"/>
              </a:rPr>
              <a:t>日本人</a:t>
            </a:r>
            <a:r>
              <a:rPr lang="en-US" altLang="zh-CN" sz="2800" b="0">
                <a:latin typeface="MS Mincho" panose="02020609040205080304" charset="-128"/>
                <a:ea typeface="MS Mincho" panose="02020609040205080304" charset="-128"/>
              </a:rPr>
              <a:t>:</a:t>
            </a:r>
            <a:r>
              <a:rPr lang="zh-CN" sz="2800" b="0">
                <a:solidFill>
                  <a:srgbClr val="FF0000"/>
                </a:solidFill>
                <a:latin typeface="MS Mincho" panose="02020609040205080304" charset="-128"/>
                <a:ea typeface="MS Mincho" panose="02020609040205080304" charset="-128"/>
              </a:rPr>
              <a:t>最大の旅行家</a:t>
            </a:r>
            <a:endParaRPr lang="zh-CN" sz="2800" b="0" u="sng">
              <a:latin typeface="MS Mincho" panose="02020609040205080304" charset="-128"/>
              <a:ea typeface="MS Mincho" panose="02020609040205080304" charset="-128"/>
            </a:endParaRPr>
          </a:p>
          <a:p>
            <a:pPr indent="0"/>
            <a:r>
              <a:rPr lang="zh-CN" sz="2800" b="0">
                <a:latin typeface="MS Mincho" panose="02020609040205080304" charset="-128"/>
                <a:ea typeface="MS Mincho" panose="02020609040205080304" charset="-128"/>
              </a:rPr>
              <a:t>これほど</a:t>
            </a:r>
            <a:r>
              <a:rPr lang="zh-CN" sz="2800" b="0" u="sng">
                <a:latin typeface="MS Mincho" panose="02020609040205080304" charset="-128"/>
                <a:ea typeface="MS Mincho" panose="02020609040205080304" charset="-128"/>
              </a:rPr>
              <a:t>山又山の重畳</a:t>
            </a:r>
            <a:r>
              <a:rPr lang="zh-CN" sz="2800" b="0">
                <a:latin typeface="MS Mincho" panose="02020609040205080304" charset="-128"/>
                <a:ea typeface="MS Mincho" panose="02020609040205080304" charset="-128"/>
              </a:rPr>
              <a:t>からできている国に住んでいながら、日本人は旅の</a:t>
            </a:r>
            <a:r>
              <a:rPr lang="zh-CN" sz="2800" b="0" u="sng">
                <a:latin typeface="MS Mincho" panose="02020609040205080304" charset="-128"/>
                <a:ea typeface="MS Mincho" panose="02020609040205080304" charset="-128"/>
              </a:rPr>
              <a:t>支障</a:t>
            </a:r>
            <a:r>
              <a:rPr lang="zh-CN" sz="2800" b="0">
                <a:latin typeface="MS Mincho" panose="02020609040205080304" charset="-128"/>
                <a:ea typeface="MS Mincho" panose="02020609040205080304" charset="-128"/>
              </a:rPr>
              <a:t>というものを、すこしも認めていない。</a:t>
            </a:r>
          </a:p>
          <a:p>
            <a:pPr indent="0"/>
            <a:r>
              <a:rPr lang="zh-CN" sz="2800" b="0">
                <a:latin typeface="MS Mincho" panose="02020609040205080304" charset="-128"/>
                <a:ea typeface="MS Mincho" panose="02020609040205080304" charset="-128"/>
              </a:rPr>
              <a:t>日本人で、いちばんよけいに旅をするのは、旅をするのに</a:t>
            </a:r>
            <a:r>
              <a:rPr lang="zh-CN" sz="2800" b="0" u="sng">
                <a:latin typeface="MS Mincho" panose="02020609040205080304" charset="-128"/>
                <a:ea typeface="MS Mincho" panose="02020609040205080304" charset="-128"/>
              </a:rPr>
              <a:t>汽車や汽船を必要としない</a:t>
            </a:r>
            <a:r>
              <a:rPr lang="zh-CN" sz="2800" b="0">
                <a:latin typeface="MS Mincho" panose="02020609040205080304" charset="-128"/>
                <a:ea typeface="MS Mincho" panose="02020609040205080304" charset="-128"/>
              </a:rPr>
              <a:t>連中である。</a:t>
            </a:r>
            <a:endParaRPr lang="zh-CN" altLang="en-US" sz="2800">
              <a:latin typeface="MS Mincho" panose="02020609040205080304" charset="-128"/>
              <a:ea typeface="MS Mincho" panose="02020609040205080304" charset="-128"/>
            </a:endParaRPr>
          </a:p>
        </p:txBody>
      </p:sp>
      <p:pic>
        <p:nvPicPr>
          <p:cNvPr id="101" name="图片 100"/>
          <p:cNvPicPr/>
          <p:nvPr/>
        </p:nvPicPr>
        <p:blipFill>
          <a:blip r:embed="rId3" r:link="rId4"/>
          <a:stretch>
            <a:fillRect/>
          </a:stretch>
        </p:blipFill>
        <p:spPr>
          <a:xfrm>
            <a:off x="7316470" y="2260600"/>
            <a:ext cx="4477385" cy="345884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5640" y="1781175"/>
            <a:ext cx="5080000" cy="706755"/>
          </a:xfrm>
          <a:prstGeom prst="rect">
            <a:avLst/>
          </a:prstGeom>
          <a:noFill/>
          <a:ln w="9525">
            <a:noFill/>
          </a:ln>
        </p:spPr>
        <p:txBody>
          <a:bodyPr>
            <a:spAutoFit/>
          </a:bodyPr>
          <a:lstStyle/>
          <a:p>
            <a:pPr indent="0" algn="ctr"/>
            <a:r>
              <a:rPr lang="zh-CN" sz="4000" b="0">
                <a:latin typeface="MS Mincho" panose="02020609040205080304" charset="-128"/>
                <a:ea typeface="MS Mincho" panose="02020609040205080304" charset="-128"/>
              </a:rPr>
              <a:t>一般労働者</a:t>
            </a:r>
            <a:endParaRPr lang="zh-CN" altLang="en-US" sz="4000">
              <a:latin typeface="MS Mincho" panose="02020609040205080304" charset="-128"/>
              <a:ea typeface="MS Mincho" panose="02020609040205080304" charset="-128"/>
            </a:endParaRPr>
          </a:p>
        </p:txBody>
      </p:sp>
      <p:graphicFrame>
        <p:nvGraphicFramePr>
          <p:cNvPr id="3" name="表格 2"/>
          <p:cNvGraphicFramePr/>
          <p:nvPr>
            <p:custDataLst>
              <p:tags r:id="rId1"/>
            </p:custDataLst>
          </p:nvPr>
        </p:nvGraphicFramePr>
        <p:xfrm>
          <a:off x="509905" y="3012440"/>
          <a:ext cx="5411788" cy="1097280"/>
        </p:xfrm>
        <a:graphic>
          <a:graphicData uri="http://schemas.openxmlformats.org/drawingml/2006/table">
            <a:tbl>
              <a:tblPr firstRow="1" bandRow="1">
                <a:tableStyleId>{5940675A-B579-460E-94D1-54222C63F5DA}</a:tableStyleId>
              </a:tblPr>
              <a:tblGrid>
                <a:gridCol w="2705100"/>
                <a:gridCol w="2706688"/>
              </a:tblGrid>
              <a:tr h="0">
                <a:tc>
                  <a:txBody>
                    <a:bodyPr/>
                    <a:lstStyle/>
                    <a:p>
                      <a:pPr indent="0" algn="ctr">
                        <a:buNone/>
                      </a:pPr>
                      <a:r>
                        <a:rPr lang="en-US" sz="3600" b="0">
                          <a:latin typeface="MS Mincho" panose="02020609040205080304" charset="-128"/>
                          <a:ea typeface="MS Mincho" panose="02020609040205080304" charset="-128"/>
                          <a:cs typeface="MS Mincho" panose="02020609040205080304" charset="-128"/>
                        </a:rPr>
                        <a:t>ヨーロッパ</a:t>
                      </a:r>
                      <a:endParaRPr lang="en-US" altLang="en-US" sz="36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c>
                  <a:txBody>
                    <a:bodyPr/>
                    <a:lstStyle/>
                    <a:p>
                      <a:pPr indent="0" algn="ctr">
                        <a:buNone/>
                      </a:pPr>
                      <a:r>
                        <a:rPr lang="en-US" sz="3600" b="0">
                          <a:latin typeface="MS Mincho" panose="02020609040205080304" charset="-128"/>
                          <a:ea typeface="MS Mincho" panose="02020609040205080304" charset="-128"/>
                          <a:cs typeface="MS Mincho" panose="02020609040205080304" charset="-128"/>
                        </a:rPr>
                        <a:t>日本</a:t>
                      </a:r>
                      <a:endParaRPr lang="en-US" altLang="en-US" sz="36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r>
              <a:tr h="0">
                <a:tc>
                  <a:txBody>
                    <a:bodyPr/>
                    <a:lstStyle/>
                    <a:p>
                      <a:pPr indent="0" algn="ctr">
                        <a:buNone/>
                      </a:pPr>
                      <a:r>
                        <a:rPr lang="en-US" sz="3600" b="0">
                          <a:latin typeface="MS Mincho" panose="02020609040205080304" charset="-128"/>
                          <a:ea typeface="MS Mincho" panose="02020609040205080304" charset="-128"/>
                          <a:cs typeface="MS Mincho" panose="02020609040205080304" charset="-128"/>
                        </a:rPr>
                        <a:t>不自由</a:t>
                      </a:r>
                      <a:endParaRPr lang="en-US" altLang="en-US" sz="36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3600" b="0">
                          <a:latin typeface="MS Mincho" panose="02020609040205080304" charset="-128"/>
                          <a:ea typeface="MS Mincho" panose="02020609040205080304" charset="-128"/>
                          <a:cs typeface="MS Mincho" panose="02020609040205080304" charset="-128"/>
                        </a:rPr>
                        <a:t>自由</a:t>
                      </a:r>
                      <a:endParaRPr lang="en-US" altLang="en-US" sz="36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02" name="图片 101"/>
          <p:cNvPicPr/>
          <p:nvPr/>
        </p:nvPicPr>
        <p:blipFill>
          <a:blip r:embed="rId4" r:link="rId5"/>
          <a:stretch>
            <a:fillRect/>
          </a:stretch>
        </p:blipFill>
        <p:spPr>
          <a:xfrm>
            <a:off x="5985510" y="1398905"/>
            <a:ext cx="5714365" cy="432371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01015" y="714375"/>
            <a:ext cx="11332210" cy="576516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0" name="文本框 99"/>
          <p:cNvSpPr txBox="1"/>
          <p:nvPr/>
        </p:nvSpPr>
        <p:spPr>
          <a:xfrm>
            <a:off x="669290" y="760095"/>
            <a:ext cx="10995025" cy="5718810"/>
          </a:xfrm>
          <a:prstGeom prst="rect">
            <a:avLst/>
          </a:prstGeom>
          <a:noFill/>
          <a:ln w="9525">
            <a:noFill/>
          </a:ln>
        </p:spPr>
        <p:txBody>
          <a:bodyPr wrap="square">
            <a:noAutofit/>
          </a:bodyPr>
          <a:lstStyle/>
          <a:p>
            <a:pPr marL="342900" indent="-342900">
              <a:lnSpc>
                <a:spcPct val="115000"/>
              </a:lnSpc>
              <a:spcBef>
                <a:spcPts val="0"/>
              </a:spcBef>
              <a:spcAft>
                <a:spcPts val="0"/>
              </a:spcAft>
              <a:buFont typeface="Arial" panose="020B0604020202020204" pitchFamily="34" charset="0"/>
              <a:buChar char="•"/>
            </a:pPr>
            <a:r>
              <a:rPr lang="zh-CN" sz="2400" b="0">
                <a:latin typeface="MS Mincho" panose="02020609040205080304" charset="-128"/>
                <a:ea typeface="MS Mincho" panose="02020609040205080304" charset="-128"/>
              </a:rPr>
              <a:t>西欧人は、とかくいろいろの</a:t>
            </a:r>
            <a:r>
              <a:rPr lang="zh-CN" sz="2400" b="0" u="sng">
                <a:latin typeface="MS Mincho" panose="02020609040205080304" charset="-128"/>
                <a:ea typeface="MS Mincho" panose="02020609040205080304" charset="-128"/>
              </a:rPr>
              <a:t>力が集団的に固く統結されている</a:t>
            </a:r>
            <a:r>
              <a:rPr lang="zh-CN" sz="2400" b="0">
                <a:latin typeface="MS Mincho" panose="02020609040205080304" charset="-128"/>
                <a:ea typeface="MS Mincho" panose="02020609040205080304" charset="-128"/>
              </a:rPr>
              <a:t>、西欧は社会の複雑をきわめた機関のために</a:t>
            </a:r>
            <a:r>
              <a:rPr lang="zh-CN" sz="2400" b="0" u="sng">
                <a:latin typeface="MS Mincho" panose="02020609040205080304" charset="-128"/>
                <a:ea typeface="MS Mincho" panose="02020609040205080304" charset="-128"/>
              </a:rPr>
              <a:t>拘束されている</a:t>
            </a:r>
            <a:r>
              <a:rPr lang="zh-CN" sz="2400" b="0">
                <a:latin typeface="MS Mincho" panose="02020609040205080304" charset="-128"/>
                <a:ea typeface="MS Mincho" panose="02020609040205080304" charset="-128"/>
              </a:rPr>
              <a:t>からである。</a:t>
            </a:r>
          </a:p>
          <a:p>
            <a:pPr marL="342900" indent="-342900">
              <a:lnSpc>
                <a:spcPct val="115000"/>
              </a:lnSpc>
              <a:spcBef>
                <a:spcPts val="0"/>
              </a:spcBef>
              <a:spcAft>
                <a:spcPts val="0"/>
              </a:spcAft>
              <a:buFont typeface="Arial" panose="020B0604020202020204" pitchFamily="34" charset="0"/>
              <a:buChar char="•"/>
            </a:pPr>
            <a:r>
              <a:rPr lang="zh-CN" sz="2400" b="0">
                <a:latin typeface="MS Mincho" panose="02020609040205080304" charset="-128"/>
                <a:ea typeface="MS Mincho" panose="02020609040205080304" charset="-128"/>
              </a:rPr>
              <a:t>自分の依存しなければならない社会機構、または生産機構が、特殊なその要望に添うように人間を造りなおし、各自に生得の力を棄てさせて、それとは別箇の、</a:t>
            </a:r>
            <a:r>
              <a:rPr lang="zh-CN" sz="2400" b="0" u="sng">
                <a:latin typeface="MS Mincho" panose="02020609040205080304" charset="-128"/>
                <a:ea typeface="MS Mincho" panose="02020609040205080304" charset="-128"/>
              </a:rPr>
              <a:t>ある特殊な人為的な力を発達させる</a:t>
            </a:r>
            <a:r>
              <a:rPr lang="zh-CN" sz="2400" b="0">
                <a:latin typeface="MS Mincho" panose="02020609040205080304" charset="-128"/>
                <a:ea typeface="MS Mincho" panose="02020609040205080304" charset="-128"/>
              </a:rPr>
              <a:t>ようにしむけるから、そこにどうしても</a:t>
            </a:r>
            <a:r>
              <a:rPr lang="zh-CN" sz="2400" b="0" u="sng">
                <a:latin typeface="MS Mincho" panose="02020609040205080304" charset="-128"/>
                <a:ea typeface="MS Mincho" panose="02020609040205080304" charset="-128"/>
              </a:rPr>
              <a:t>不自由なもの</a:t>
            </a:r>
            <a:r>
              <a:rPr lang="zh-CN" sz="2400" b="0">
                <a:latin typeface="MS Mincho" panose="02020609040205080304" charset="-128"/>
                <a:ea typeface="MS Mincho" panose="02020609040205080304" charset="-128"/>
              </a:rPr>
              <a:t>が生まれてくる。</a:t>
            </a:r>
          </a:p>
          <a:p>
            <a:pPr marL="342900" indent="-342900">
              <a:lnSpc>
                <a:spcPct val="115000"/>
              </a:lnSpc>
              <a:spcBef>
                <a:spcPts val="0"/>
              </a:spcBef>
              <a:spcAft>
                <a:spcPts val="0"/>
              </a:spcAft>
              <a:buFont typeface="Arial" panose="020B0604020202020204" pitchFamily="34" charset="0"/>
              <a:buChar char="•"/>
            </a:pPr>
            <a:r>
              <a:rPr lang="zh-CN" sz="2400" b="0">
                <a:latin typeface="MS Mincho" panose="02020609040205080304" charset="-128"/>
                <a:ea typeface="MS Mincho" panose="02020609040205080304" charset="-128"/>
              </a:rPr>
              <a:t>ただ、たまかに物を節めて倹約にしていくだけでは、とても経済的な独立などはえられないような、そうした生活標準で暮らさなければならないところに、西欧人の並々ならぬ</a:t>
            </a:r>
            <a:r>
              <a:rPr lang="zh-CN" sz="2400" b="0" u="sng">
                <a:latin typeface="MS Mincho" panose="02020609040205080304" charset="-128"/>
                <a:ea typeface="MS Mincho" panose="02020609040205080304" charset="-128"/>
              </a:rPr>
              <a:t>窮屈さ</a:t>
            </a:r>
            <a:r>
              <a:rPr lang="zh-CN" sz="2400" b="0">
                <a:latin typeface="MS Mincho" panose="02020609040205080304" charset="-128"/>
                <a:ea typeface="MS Mincho" panose="02020609040205080304" charset="-128"/>
              </a:rPr>
              <a:t>があるのである。で、そういう</a:t>
            </a:r>
            <a:r>
              <a:rPr lang="zh-CN" sz="2400" b="0" u="sng">
                <a:latin typeface="MS Mincho" panose="02020609040205080304" charset="-128"/>
                <a:ea typeface="MS Mincho" panose="02020609040205080304" charset="-128"/>
              </a:rPr>
              <a:t>経済的独立</a:t>
            </a:r>
            <a:r>
              <a:rPr lang="zh-CN" sz="2400" b="0">
                <a:latin typeface="MS Mincho" panose="02020609040205080304" charset="-128"/>
                <a:ea typeface="MS Mincho" panose="02020609040205080304" charset="-128"/>
              </a:rPr>
              <a:t>をえようとすれば、いきおいそこに、同じような桎梏からのがれようと、おたがいに足掻き苦しんでいる幾万という競争者よりも、いちばい優れた、異数の性格と異数の才腕とをもっていなければならないことになる。</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01955" y="454660"/>
            <a:ext cx="5055870" cy="530034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100" name="文本框 99"/>
          <p:cNvSpPr txBox="1"/>
          <p:nvPr/>
        </p:nvSpPr>
        <p:spPr>
          <a:xfrm>
            <a:off x="532765" y="862330"/>
            <a:ext cx="4925060" cy="4892675"/>
          </a:xfrm>
          <a:prstGeom prst="rect">
            <a:avLst/>
          </a:prstGeom>
          <a:noFill/>
          <a:ln w="9525">
            <a:noFill/>
          </a:ln>
        </p:spPr>
        <p:txBody>
          <a:bodyPr wrap="square">
            <a:spAutoFit/>
          </a:bodyPr>
          <a:lstStyle/>
          <a:p>
            <a:pPr indent="0">
              <a:buFont typeface="Arial" panose="020B0604020202020204" pitchFamily="34" charset="0"/>
              <a:buNone/>
            </a:pPr>
            <a:r>
              <a:rPr lang="zh-CN" sz="2400" b="0">
                <a:latin typeface="MS Mincho" panose="02020609040205080304" charset="-128"/>
                <a:ea typeface="MS Mincho" panose="02020609040205080304" charset="-128"/>
              </a:rPr>
              <a:t>つまり、ヨーロッパ文明の特異性が、</a:t>
            </a:r>
            <a:r>
              <a:rPr lang="zh-CN" sz="2400" b="0" u="sng">
                <a:latin typeface="MS Mincho" panose="02020609040205080304" charset="-128"/>
                <a:ea typeface="MS Mincho" panose="02020609040205080304" charset="-128"/>
              </a:rPr>
              <a:t>機械や大資本の力</a:t>
            </a:r>
            <a:r>
              <a:rPr lang="zh-CN" sz="2400" b="0">
                <a:latin typeface="MS Mincho" panose="02020609040205080304" charset="-128"/>
                <a:ea typeface="MS Mincho" panose="02020609040205080304" charset="-128"/>
              </a:rPr>
              <a:t>をかりずに生きて行こうという、</a:t>
            </a:r>
            <a:r>
              <a:rPr lang="zh-CN" sz="2400" b="0" u="sng">
                <a:latin typeface="MS Mincho" panose="02020609040205080304" charset="-128"/>
                <a:ea typeface="MS Mincho" panose="02020609040205080304" charset="-128"/>
              </a:rPr>
              <a:t>人間本来の力を骨抜き</a:t>
            </a:r>
            <a:r>
              <a:rPr lang="zh-CN" sz="2400" b="0">
                <a:latin typeface="MS Mincho" panose="02020609040205080304" charset="-128"/>
                <a:ea typeface="MS Mincho" panose="02020609040205080304" charset="-128"/>
              </a:rPr>
              <a:t>にしてしまったがために、そこに</a:t>
            </a:r>
            <a:r>
              <a:rPr lang="zh-CN" sz="2400" b="0" u="sng">
                <a:latin typeface="MS Mincho" panose="02020609040205080304" charset="-128"/>
                <a:ea typeface="MS Mincho" panose="02020609040205080304" charset="-128"/>
              </a:rPr>
              <a:t>不自由とか束縛とか</a:t>
            </a:r>
            <a:r>
              <a:rPr lang="zh-CN" sz="2400" b="0">
                <a:latin typeface="MS Mincho" panose="02020609040205080304" charset="-128"/>
                <a:ea typeface="MS Mincho" panose="02020609040205080304" charset="-128"/>
              </a:rPr>
              <a:t>いうものが生まれてきたわけである。</a:t>
            </a:r>
          </a:p>
          <a:p>
            <a:pPr marL="342900" indent="-342900">
              <a:buFont typeface="Arial" panose="020B0604020202020204" pitchFamily="34" charset="0"/>
              <a:buChar char="•"/>
            </a:pPr>
            <a:endParaRPr lang="zh-CN" sz="2400" b="0">
              <a:latin typeface="MS Mincho" panose="02020609040205080304" charset="-128"/>
              <a:ea typeface="MS Mincho" panose="02020609040205080304" charset="-128"/>
            </a:endParaRPr>
          </a:p>
          <a:p>
            <a:pPr indent="0">
              <a:buFont typeface="Arial" panose="020B0604020202020204" pitchFamily="34" charset="0"/>
              <a:buNone/>
            </a:pPr>
            <a:r>
              <a:rPr lang="zh-CN" sz="2400" b="0">
                <a:latin typeface="MS Mincho" panose="02020609040205080304" charset="-128"/>
                <a:ea typeface="MS Mincho" panose="02020609040205080304" charset="-128"/>
              </a:rPr>
              <a:t>こんな不自然な生きかたをいつまでもつづけて行けば、遅かれ早かれ、</a:t>
            </a:r>
            <a:r>
              <a:rPr lang="zh-CN" sz="2400" b="0" u="sng">
                <a:latin typeface="MS Mincho" panose="02020609040205080304" charset="-128"/>
                <a:ea typeface="MS Mincho" panose="02020609040205080304" charset="-128"/>
              </a:rPr>
              <a:t>勝手なときに勝手に身を動かすような力は、しぜんと失われてくる</a:t>
            </a:r>
            <a:r>
              <a:rPr lang="zh-CN" sz="2400" b="0">
                <a:latin typeface="MS Mincho" panose="02020609040205080304" charset="-128"/>
                <a:ea typeface="MS Mincho" panose="02020609040205080304" charset="-128"/>
              </a:rPr>
              <a:t>にきまっている。</a:t>
            </a:r>
          </a:p>
          <a:p>
            <a:pPr marL="342900" indent="-342900">
              <a:buFont typeface="Arial" panose="020B0604020202020204" pitchFamily="34" charset="0"/>
              <a:buChar char="•"/>
            </a:pPr>
            <a:endParaRPr lang="zh-CN" sz="2400" b="0">
              <a:latin typeface="MS Mincho" panose="02020609040205080304" charset="-128"/>
              <a:ea typeface="MS Mincho" panose="02020609040205080304" charset="-128"/>
            </a:endParaRPr>
          </a:p>
        </p:txBody>
      </p:sp>
      <p:pic>
        <p:nvPicPr>
          <p:cNvPr id="103" name="图片 102"/>
          <p:cNvPicPr/>
          <p:nvPr/>
        </p:nvPicPr>
        <p:blipFill>
          <a:blip r:embed="rId3" r:link="rId4"/>
          <a:stretch>
            <a:fillRect/>
          </a:stretch>
        </p:blipFill>
        <p:spPr>
          <a:xfrm>
            <a:off x="5730240" y="669290"/>
            <a:ext cx="6113145" cy="487108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97860" y="492125"/>
            <a:ext cx="5080000" cy="521970"/>
          </a:xfrm>
          <a:prstGeom prst="rect">
            <a:avLst/>
          </a:prstGeom>
          <a:noFill/>
          <a:ln w="9525">
            <a:noFill/>
          </a:ln>
        </p:spPr>
        <p:txBody>
          <a:bodyPr>
            <a:spAutoFit/>
          </a:bodyPr>
          <a:lstStyle/>
          <a:p>
            <a:pPr indent="0" algn="ctr"/>
            <a:r>
              <a:rPr lang="zh-CN" sz="2800" b="0">
                <a:latin typeface="MS Mincho" panose="02020609040205080304" charset="-128"/>
                <a:ea typeface="MS Mincho" panose="02020609040205080304" charset="-128"/>
              </a:rPr>
              <a:t>事をする前に</a:t>
            </a:r>
            <a:endParaRPr lang="zh-CN" altLang="en-US" sz="2800">
              <a:latin typeface="MS Mincho" panose="02020609040205080304" charset="-128"/>
              <a:ea typeface="MS Mincho" panose="02020609040205080304" charset="-128"/>
            </a:endParaRPr>
          </a:p>
        </p:txBody>
      </p:sp>
      <p:graphicFrame>
        <p:nvGraphicFramePr>
          <p:cNvPr id="3" name="表格 2"/>
          <p:cNvGraphicFramePr/>
          <p:nvPr>
            <p:custDataLst>
              <p:tags r:id="rId1"/>
            </p:custDataLst>
          </p:nvPr>
        </p:nvGraphicFramePr>
        <p:xfrm>
          <a:off x="1161415" y="1014095"/>
          <a:ext cx="9567545" cy="1280160"/>
        </p:xfrm>
        <a:graphic>
          <a:graphicData uri="http://schemas.openxmlformats.org/drawingml/2006/table">
            <a:tbl>
              <a:tblPr firstRow="1" bandRow="1">
                <a:tableStyleId>{5940675A-B579-460E-94D1-54222C63F5DA}</a:tableStyleId>
              </a:tblPr>
              <a:tblGrid>
                <a:gridCol w="5117465"/>
                <a:gridCol w="4450080"/>
              </a:tblGrid>
              <a:tr h="426720">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ヨーロッパ</a:t>
                      </a:r>
                      <a:r>
                        <a:rPr lang="en-US" sz="2800" b="0">
                          <a:latin typeface="MS Mincho" panose="02020609040205080304" charset="-128"/>
                          <a:ea typeface="MS Mincho" panose="02020609040205080304" charset="-128"/>
                          <a:cs typeface="宋体" panose="02010600030101010101" pitchFamily="2" charset="-122"/>
                        </a:rPr>
                        <a:t>人</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日本</a:t>
                      </a:r>
                      <a:r>
                        <a:rPr lang="en-US" sz="2800" b="0">
                          <a:latin typeface="MS Mincho" panose="02020609040205080304" charset="-128"/>
                          <a:ea typeface="MS Mincho" panose="02020609040205080304" charset="-128"/>
                          <a:cs typeface="宋体" panose="02010600030101010101" pitchFamily="2" charset="-122"/>
                        </a:rPr>
                        <a:t>人</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20000"/>
                        <a:lumOff val="80000"/>
                      </a:schemeClr>
                    </a:solidFill>
                  </a:tcPr>
                </a:tc>
              </a:tr>
              <a:tr h="853440">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あれやこれやといろいろのことを考慮しなければならない</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800" b="0">
                          <a:latin typeface="MS Mincho" panose="02020609040205080304" charset="-128"/>
                          <a:ea typeface="MS Mincho" panose="02020609040205080304" charset="-128"/>
                          <a:cs typeface="MS Mincho" panose="02020609040205080304" charset="-128"/>
                        </a:rPr>
                        <a:t>なにひとつ考えわずらうことがない</a:t>
                      </a:r>
                      <a:endParaRPr lang="en-US" altLang="en-US" sz="2800" b="0">
                        <a:latin typeface="MS Mincho" panose="02020609040205080304" charset="-128"/>
                        <a:ea typeface="MS Mincho" panose="02020609040205080304" charset="-128"/>
                        <a:cs typeface="MS Mincho" panose="02020609040205080304" charset="-128"/>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04" name="图片 103"/>
          <p:cNvPicPr/>
          <p:nvPr/>
        </p:nvPicPr>
        <p:blipFill>
          <a:blip r:embed="rId4" r:link="rId5"/>
          <a:stretch>
            <a:fillRect/>
          </a:stretch>
        </p:blipFill>
        <p:spPr>
          <a:xfrm>
            <a:off x="1666875" y="2440940"/>
            <a:ext cx="3111500" cy="3813175"/>
          </a:xfrm>
          <a:prstGeom prst="rect">
            <a:avLst/>
          </a:prstGeom>
          <a:noFill/>
          <a:ln w="9525">
            <a:noFill/>
          </a:ln>
        </p:spPr>
      </p:pic>
      <p:pic>
        <p:nvPicPr>
          <p:cNvPr id="105" name="图片 104"/>
          <p:cNvPicPr/>
          <p:nvPr/>
        </p:nvPicPr>
        <p:blipFill>
          <a:blip r:embed="rId6" r:link="rId7"/>
          <a:stretch>
            <a:fillRect/>
          </a:stretch>
        </p:blipFill>
        <p:spPr>
          <a:xfrm>
            <a:off x="6362700" y="2727960"/>
            <a:ext cx="4514850" cy="292036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0230" y="1056640"/>
            <a:ext cx="5485130" cy="3107690"/>
          </a:xfrm>
          <a:prstGeom prst="rect">
            <a:avLst/>
          </a:prstGeom>
          <a:noFill/>
        </p:spPr>
        <p:txBody>
          <a:bodyPr wrap="square" rtlCol="0" anchor="t">
            <a:spAutoFit/>
          </a:bodyPr>
          <a:lstStyle/>
          <a:p>
            <a:r>
              <a:rPr lang="ja-JP" altLang="zh-CN" sz="2800">
                <a:latin typeface="MS Mincho" panose="02020609040205080304" charset="-128"/>
                <a:ea typeface="MS Mincho" panose="02020609040205080304" charset="-128"/>
              </a:rPr>
              <a:t>　</a:t>
            </a:r>
            <a:r>
              <a:rPr lang="zh-CN" altLang="ja-JP" sz="2800">
                <a:latin typeface="MS Mincho" panose="02020609040205080304" charset="-128"/>
                <a:ea typeface="MS Mincho" panose="02020609040205080304" charset="-128"/>
              </a:rPr>
              <a:t>西洋人</a:t>
            </a:r>
            <a:r>
              <a:rPr lang="zh-CN" altLang="en-US" sz="2800">
                <a:latin typeface="MS Mincho" panose="02020609040205080304" charset="-128"/>
                <a:ea typeface="MS Mincho" panose="02020609040205080304" charset="-128"/>
              </a:rPr>
              <a:t>の</a:t>
            </a:r>
            <a:r>
              <a:rPr lang="zh-CN" altLang="en-US" sz="2800">
                <a:solidFill>
                  <a:srgbClr val="FF0000"/>
                </a:solidFill>
                <a:latin typeface="MS Mincho" panose="02020609040205080304" charset="-128"/>
                <a:ea typeface="MS Mincho" panose="02020609040205080304" charset="-128"/>
              </a:rPr>
              <a:t>履きものの特徵</a:t>
            </a:r>
            <a:r>
              <a:rPr lang="zh-CN" altLang="en-US" sz="2800">
                <a:latin typeface="MS Mincho" panose="02020609040205080304" charset="-128"/>
                <a:ea typeface="MS Mincho" panose="02020609040205080304" charset="-128"/>
              </a:rPr>
              <a:t>については、普通に考えられている以上の意義があるように、わたくしには考えられる。値段の高いこともそうであるが、それよりも、あの形がすでにはなはだしい</a:t>
            </a:r>
            <a:r>
              <a:rPr lang="zh-CN" altLang="en-US" sz="2800">
                <a:solidFill>
                  <a:srgbClr val="FF0000"/>
                </a:solidFill>
                <a:latin typeface="MS Mincho" panose="02020609040205080304" charset="-128"/>
                <a:ea typeface="MS Mincho" panose="02020609040205080304" charset="-128"/>
              </a:rPr>
              <a:t>束縛</a:t>
            </a:r>
            <a:r>
              <a:rPr lang="zh-CN" altLang="en-US" sz="2800">
                <a:latin typeface="MS Mincho" panose="02020609040205080304" charset="-128"/>
                <a:ea typeface="MS Mincho" panose="02020609040205080304" charset="-128"/>
              </a:rPr>
              <a:t>を意味している。</a:t>
            </a:r>
            <a:endParaRPr lang="ja-JP" altLang="zh-CN" sz="2800">
              <a:latin typeface="MS Mincho" panose="02020609040205080304" charset="-128"/>
              <a:ea typeface="MS Mincho" panose="02020609040205080304" charset="-128"/>
            </a:endParaRPr>
          </a:p>
        </p:txBody>
      </p:sp>
      <p:pic>
        <p:nvPicPr>
          <p:cNvPr id="3" name="图片 2" descr="/Users/mac/Desktop/Unknown.jpgUnknown"/>
          <p:cNvPicPr/>
          <p:nvPr/>
        </p:nvPicPr>
        <p:blipFill>
          <a:blip r:embed="rId3"/>
          <a:srcRect/>
          <a:stretch>
            <a:fillRect/>
          </a:stretch>
        </p:blipFill>
        <p:spPr>
          <a:xfrm>
            <a:off x="6497320" y="926465"/>
            <a:ext cx="5310505" cy="50050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cut/>
      </p:transition>
    </mc:Choice>
    <mc:Fallback xmlns="">
      <p:transition spd="slow">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5315" y="1007110"/>
            <a:ext cx="6313805" cy="2245360"/>
          </a:xfrm>
          <a:prstGeom prst="rect">
            <a:avLst/>
          </a:prstGeom>
          <a:noFill/>
        </p:spPr>
        <p:txBody>
          <a:bodyPr wrap="square" rtlCol="0" anchor="t">
            <a:spAutoFit/>
          </a:bodyPr>
          <a:lstStyle/>
          <a:p>
            <a:r>
              <a:rPr lang="ja-JP" altLang="zh-CN" sz="2800">
                <a:latin typeface="MS Mincho" panose="02020609040205080304" charset="-128"/>
                <a:ea typeface="MS Mincho" panose="02020609040205080304" charset="-128"/>
              </a:rPr>
              <a:t>　第一、あの履物そのものが、大いに個人の</a:t>
            </a:r>
            <a:r>
              <a:rPr lang="ja-JP" altLang="zh-CN" sz="2800">
                <a:solidFill>
                  <a:srgbClr val="FF0000"/>
                </a:solidFill>
                <a:latin typeface="MS Mincho" panose="02020609040205080304" charset="-128"/>
                <a:ea typeface="MS Mincho" panose="02020609040205080304" charset="-128"/>
              </a:rPr>
              <a:t>自由を束縛</a:t>
            </a:r>
            <a:r>
              <a:rPr lang="ja-JP" altLang="zh-CN" sz="2800">
                <a:latin typeface="MS Mincho" panose="02020609040205080304" charset="-128"/>
                <a:ea typeface="MS Mincho" panose="02020609040205080304" charset="-128"/>
              </a:rPr>
              <a:t>しているものだ。あれはヨーロッパ人の足を、生まれながらの形から</a:t>
            </a:r>
            <a:r>
              <a:rPr lang="ja-JP" altLang="zh-CN" sz="2800">
                <a:solidFill>
                  <a:srgbClr val="FF0000"/>
                </a:solidFill>
                <a:latin typeface="MS Mincho" panose="02020609040205080304" charset="-128"/>
                <a:ea typeface="MS Mincho" panose="02020609040205080304" charset="-128"/>
              </a:rPr>
              <a:t>不規則に歪め</a:t>
            </a:r>
            <a:r>
              <a:rPr lang="ja-JP" altLang="zh-CN" sz="2800">
                <a:latin typeface="MS Mincho" panose="02020609040205080304" charset="-128"/>
                <a:ea typeface="MS Mincho" panose="02020609040205080304" charset="-128"/>
              </a:rPr>
              <a:t>、その</a:t>
            </a:r>
            <a:r>
              <a:rPr lang="ja-JP" altLang="zh-CN" sz="2800">
                <a:solidFill>
                  <a:srgbClr val="FF0000"/>
                </a:solidFill>
                <a:latin typeface="MS Mincho" panose="02020609040205080304" charset="-128"/>
                <a:ea typeface="MS Mincho" panose="02020609040205080304" charset="-128"/>
              </a:rPr>
              <a:t>生理上の影響</a:t>
            </a:r>
            <a:r>
              <a:rPr lang="ja-JP" altLang="zh-CN" sz="2800">
                <a:latin typeface="MS Mincho" panose="02020609040205080304" charset="-128"/>
                <a:ea typeface="MS Mincho" panose="02020609040205080304" charset="-128"/>
              </a:rPr>
              <a:t>は、足だけに止まらない。</a:t>
            </a:r>
          </a:p>
        </p:txBody>
      </p:sp>
      <p:pic>
        <p:nvPicPr>
          <p:cNvPr id="3" name="图片 2" descr="/Users/mac/Desktop/1.jpeg1"/>
          <p:cNvPicPr/>
          <p:nvPr/>
        </p:nvPicPr>
        <p:blipFill>
          <a:blip r:embed="rId3"/>
          <a:srcRect/>
          <a:stretch>
            <a:fillRect/>
          </a:stretch>
        </p:blipFill>
        <p:spPr>
          <a:xfrm>
            <a:off x="7444105" y="599440"/>
            <a:ext cx="4476750" cy="4830445"/>
          </a:xfrm>
          <a:prstGeom prst="rect">
            <a:avLst/>
          </a:prstGeom>
        </p:spPr>
      </p:pic>
      <p:sp>
        <p:nvSpPr>
          <p:cNvPr id="4" name="文本框 3"/>
          <p:cNvSpPr txBox="1"/>
          <p:nvPr/>
        </p:nvSpPr>
        <p:spPr>
          <a:xfrm>
            <a:off x="615315" y="4476750"/>
            <a:ext cx="6650355" cy="95313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lstStyle/>
          <a:p>
            <a:r>
              <a:rPr lang="en-US" altLang="zh-CN" sz="2800">
                <a:latin typeface="MS Mincho" panose="02020609040205080304" charset="-128"/>
                <a:ea typeface="MS Mincho" panose="02020609040205080304" charset="-128"/>
              </a:rPr>
              <a:t> </a:t>
            </a:r>
            <a:r>
              <a:rPr lang="ja-JP" altLang="en-US" sz="2800">
                <a:latin typeface="MS Mincho" panose="02020609040205080304" charset="-128"/>
                <a:ea typeface="MS Mincho" panose="02020609040205080304" charset="-128"/>
              </a:rPr>
              <a:t>　</a:t>
            </a:r>
            <a:r>
              <a:rPr lang="zh-CN" altLang="en-US" sz="2800">
                <a:latin typeface="MS Mincho" panose="02020609040205080304" charset="-128"/>
                <a:ea typeface="MS Mincho" panose="02020609040205080304" charset="-128"/>
              </a:rPr>
              <a:t>生理機能を束縛する靴を履くことは、足や身体機能に対する障害を引き起こす。</a:t>
            </a:r>
          </a:p>
        </p:txBody>
      </p:sp>
      <p:sp>
        <p:nvSpPr>
          <p:cNvPr id="5" name="下箭头 4"/>
          <p:cNvSpPr/>
          <p:nvPr/>
        </p:nvSpPr>
        <p:spPr>
          <a:xfrm>
            <a:off x="3546475" y="3420745"/>
            <a:ext cx="788670" cy="88773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sz="2800">
                <a:solidFill>
                  <a:srgbClr val="00B050"/>
                </a:solidFill>
                <a:sym typeface="+mn-ea"/>
              </a:rPr>
              <a:t>ハーン（Lafcadio hearn）</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5262245"/>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ja-JP" altLang="en-US" sz="2800" b="1" dirty="0">
                <a:latin typeface="MS Mincho" panose="02020609040205080304" charset="-128"/>
                <a:ea typeface="MS Mincho" panose="02020609040205080304" charset="-128"/>
                <a:sym typeface="+mn-ea"/>
              </a:rPr>
              <a:t>　翌年、熊本の第五高等中学に転任した。以後、九州各地や神戸、京都、奈良などに遊ぶとともに、各地の印象や人々の暮らしぶりなどを文章に綴り、1894年9月には、日本に関する最初の著書『知らざる日本の面影』をアメリカで出版し、大きな反響を呼んだ。翌年11月、『神戸クロニクル』紙の記者となる。1893年に日本への帰化を申請し、1896年2月に許可されては小泉八雲と改名した。</a:t>
            </a:r>
          </a:p>
          <a:p>
            <a:pPr marL="285750" indent="-285750">
              <a:buFont typeface="Wingdings" panose="05000000000000000000" pitchFamily="2" charset="2"/>
              <a:buChar char="Ø"/>
            </a:pPr>
            <a:r>
              <a:rPr lang="ja-JP" altLang="en-US" sz="2800" b="1" dirty="0">
                <a:latin typeface="MS Mincho" panose="02020609040205080304" charset="-128"/>
                <a:ea typeface="MS Mincho" panose="02020609040205080304" charset="-128"/>
                <a:sym typeface="+mn-ea"/>
              </a:rPr>
              <a:t>　彼の著作には『知られざる日本の面影』のほか、『東の国より</a:t>
            </a:r>
            <a:r>
              <a:rPr lang="ja-JP" altLang="en-US"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心</a:t>
            </a:r>
            <a:r>
              <a:rPr lang="ja-JP" altLang="en-US"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異国情趣と</a:t>
            </a:r>
            <a:r>
              <a:rPr lang="ja-JP" altLang="en-US" sz="2800" b="1" dirty="0" smtClean="0">
                <a:latin typeface="MS Mincho" panose="02020609040205080304" charset="-128"/>
                <a:ea typeface="MS Mincho" panose="02020609040205080304" charset="-128"/>
                <a:sym typeface="+mn-ea"/>
              </a:rPr>
              <a:t>回想』『</a:t>
            </a:r>
            <a:r>
              <a:rPr lang="ja-JP" altLang="en-US" sz="2800" b="1" dirty="0">
                <a:latin typeface="MS Mincho" panose="02020609040205080304" charset="-128"/>
                <a:ea typeface="MS Mincho" panose="02020609040205080304" charset="-128"/>
                <a:sym typeface="+mn-ea"/>
              </a:rPr>
              <a:t>霊の日本</a:t>
            </a:r>
            <a:r>
              <a:rPr lang="ja-JP" altLang="en-US"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日本雑記</a:t>
            </a:r>
            <a:r>
              <a:rPr lang="ja-JP" altLang="en-US"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骨董</a:t>
            </a:r>
            <a:r>
              <a:rPr lang="ja-JP" altLang="en-US"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日本一つの試論』などがある。</a:t>
            </a:r>
          </a:p>
        </p:txBody>
      </p:sp>
      <p:pic>
        <p:nvPicPr>
          <p:cNvPr id="3" name="图片 2" descr="u=4103165856,3807562811&amp;fm=15&amp;fmt=auto&amp;gp=0.webp"/>
          <p:cNvPicPr>
            <a:picLocks noChangeAspect="1"/>
          </p:cNvPicPr>
          <p:nvPr/>
        </p:nvPicPr>
        <p:blipFill>
          <a:blip r:embed="rId3"/>
          <a:stretch>
            <a:fillRect/>
          </a:stretch>
        </p:blipFill>
        <p:spPr>
          <a:xfrm>
            <a:off x="131445" y="1546225"/>
            <a:ext cx="2813050" cy="3545840"/>
          </a:xfrm>
          <a:prstGeom prst="rect">
            <a:avLst/>
          </a:prstGeom>
        </p:spPr>
      </p:pic>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8815" y="1013460"/>
            <a:ext cx="10833735" cy="3107690"/>
          </a:xfrm>
          <a:prstGeom prst="rect">
            <a:avLst/>
          </a:prstGeom>
          <a:noFill/>
        </p:spPr>
        <p:txBody>
          <a:bodyPr wrap="square" rtlCol="0" anchor="t">
            <a:spAutoFit/>
          </a:bodyPr>
          <a:lstStyle/>
          <a:p>
            <a:r>
              <a:rPr lang="ja-JP" altLang="zh-CN" sz="2800" dirty="0"/>
              <a:t>　</a:t>
            </a:r>
            <a:r>
              <a:rPr lang="ja-JP" altLang="zh-CN" sz="2800" dirty="0">
                <a:latin typeface="MS Mincho" panose="02020609040205080304" charset="-128"/>
                <a:ea typeface="MS Mincho" panose="02020609040205080304" charset="-128"/>
              </a:rPr>
              <a:t>はたしてその弊害は、身体だけに止まるであろうか？おそらく、われわが文明と名のつくもののなかにある、もっとも馬鹿げた、噴飯にたえない因習に、依然として屈従しているのは、ひとつには、長年靴屋の横暴に屈服してきたせいかもしれない。ひょっとしたら、</a:t>
            </a:r>
            <a:r>
              <a:rPr lang="ja-JP" altLang="zh-CN" sz="2800" dirty="0">
                <a:solidFill>
                  <a:srgbClr val="FF0000"/>
                </a:solidFill>
                <a:latin typeface="MS Mincho" panose="02020609040205080304" charset="-128"/>
                <a:ea typeface="MS Mincho" panose="02020609040205080304" charset="-128"/>
              </a:rPr>
              <a:t>ヨーロッバの政治・風教・宗教制度</a:t>
            </a:r>
            <a:r>
              <a:rPr lang="ja-JP" altLang="zh-CN" sz="2800" dirty="0">
                <a:latin typeface="MS Mincho" panose="02020609040205080304" charset="-128"/>
                <a:ea typeface="MS Mincho" panose="02020609040205080304" charset="-128"/>
              </a:rPr>
              <a:t>には、多少なりとも、皮の靴をはいているという</a:t>
            </a:r>
            <a:r>
              <a:rPr lang="ja-JP" altLang="zh-CN" sz="2800" dirty="0">
                <a:solidFill>
                  <a:srgbClr val="FF0000"/>
                </a:solidFill>
                <a:latin typeface="MS Mincho" panose="02020609040205080304" charset="-128"/>
                <a:ea typeface="MS Mincho" panose="02020609040205080304" charset="-128"/>
              </a:rPr>
              <a:t>習慣に関係のある欠陥がある</a:t>
            </a:r>
            <a:r>
              <a:rPr lang="ja-JP" altLang="zh-CN" sz="2800" dirty="0">
                <a:latin typeface="MS Mincho" panose="02020609040205080304" charset="-128"/>
                <a:ea typeface="MS Mincho" panose="02020609040205080304" charset="-128"/>
              </a:rPr>
              <a:t>かもしれない。</a:t>
            </a:r>
            <a:endParaRPr lang="ja-JP" altLang="zh-CN" sz="2800" u="sng" dirty="0">
              <a:latin typeface="MS Mincho" panose="02020609040205080304" charset="-128"/>
              <a:ea typeface="MS Mincho" panose="02020609040205080304" charset="-128"/>
            </a:endParaRPr>
          </a:p>
        </p:txBody>
      </p:sp>
      <p:sp>
        <p:nvSpPr>
          <p:cNvPr id="3" name="文本框 2"/>
          <p:cNvSpPr txBox="1"/>
          <p:nvPr/>
        </p:nvSpPr>
        <p:spPr>
          <a:xfrm>
            <a:off x="831215" y="4679315"/>
            <a:ext cx="10304145" cy="1076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l"/>
            <a:r>
              <a:rPr lang="ja-JP" altLang="zh-CN" sz="3200">
                <a:latin typeface="MS Mincho" panose="02020609040205080304" charset="-128"/>
                <a:ea typeface="MS Mincho" panose="02020609040205080304" charset="-128"/>
                <a:sym typeface="+mn-ea"/>
              </a:rPr>
              <a:t>　肉体の束縛</a:t>
            </a:r>
            <a:r>
              <a:rPr lang="zh-CN" altLang="ja-JP" sz="3200">
                <a:latin typeface="MS Mincho" panose="02020609040205080304" charset="-128"/>
                <a:ea typeface="MS Mincho" panose="02020609040205080304" charset="-128"/>
                <a:sym typeface="+mn-ea"/>
              </a:rPr>
              <a:t>に</a:t>
            </a:r>
            <a:r>
              <a:rPr lang="ja-JP" altLang="zh-CN" sz="3200">
                <a:latin typeface="MS Mincho" panose="02020609040205080304" charset="-128"/>
                <a:ea typeface="MS Mincho" panose="02020609040205080304" charset="-128"/>
                <a:sym typeface="+mn-ea"/>
              </a:rPr>
              <a:t>対する屈従は、ひいては、かならず精神の束縛に対する屈従を助長するに違いないから。</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2915" y="582930"/>
            <a:ext cx="6592570" cy="5692775"/>
          </a:xfrm>
          <a:prstGeom prst="rect">
            <a:avLst/>
          </a:prstGeom>
          <a:noFill/>
        </p:spPr>
        <p:txBody>
          <a:bodyPr wrap="square" rtlCol="0" anchor="t">
            <a:spAutoFit/>
          </a:bodyPr>
          <a:lstStyle/>
          <a:p>
            <a:r>
              <a:rPr lang="ja-JP" altLang="zh-CN" sz="2800" dirty="0"/>
              <a:t>　</a:t>
            </a:r>
            <a:r>
              <a:rPr lang="ja-JP" altLang="zh-CN" sz="2800" dirty="0">
                <a:latin typeface="MS Mincho" panose="02020609040205080304" charset="-128"/>
                <a:ea typeface="MS Mincho" panose="02020609040205080304" charset="-128"/>
              </a:rPr>
              <a:t>心はほんの気随気ままだ。</a:t>
            </a:r>
            <a:r>
              <a:rPr lang="ja-JP" altLang="zh-CN" sz="2800" dirty="0">
                <a:solidFill>
                  <a:srgbClr val="FF0000"/>
                </a:solidFill>
                <a:latin typeface="MS Mincho" panose="02020609040205080304" charset="-128"/>
                <a:ea typeface="MS Mincho" panose="02020609040205080304" charset="-128"/>
              </a:rPr>
              <a:t>千里の旅</a:t>
            </a:r>
            <a:r>
              <a:rPr lang="ja-JP" altLang="zh-CN" sz="2800" dirty="0">
                <a:latin typeface="MS Mincho" panose="02020609040205080304" charset="-128"/>
                <a:ea typeface="MS Mincho" panose="02020609040205080304" charset="-128"/>
              </a:rPr>
              <a:t>をしようと思い立てば、ものの</a:t>
            </a:r>
            <a:r>
              <a:rPr lang="ja-JP" altLang="zh-CN" sz="2800" dirty="0">
                <a:solidFill>
                  <a:srgbClr val="FF0000"/>
                </a:solidFill>
                <a:latin typeface="MS Mincho" panose="02020609040205080304" charset="-128"/>
                <a:ea typeface="MS Mincho" panose="02020609040205080304" charset="-128"/>
              </a:rPr>
              <a:t>五分</a:t>
            </a:r>
            <a:r>
              <a:rPr lang="ja-JP" altLang="zh-CN" sz="2800" dirty="0">
                <a:latin typeface="MS Mincho" panose="02020609040205080304" charset="-128"/>
                <a:ea typeface="MS Mincho" panose="02020609040205080304" charset="-128"/>
              </a:rPr>
              <a:t>もかからないうちに、すっかり旅の支度ができてしまう。旅装といったところで、なにもかもいっさいがっさいで、</a:t>
            </a:r>
            <a:r>
              <a:rPr lang="ja-JP" altLang="zh-CN" sz="2800" dirty="0">
                <a:solidFill>
                  <a:srgbClr val="FF0000"/>
                </a:solidFill>
                <a:latin typeface="MS Mincho" panose="02020609040205080304" charset="-128"/>
                <a:ea typeface="MS Mincho" panose="02020609040205080304" charset="-128"/>
              </a:rPr>
              <a:t>七十五セント</a:t>
            </a:r>
            <a:r>
              <a:rPr lang="ja-JP" altLang="zh-CN" sz="2800" dirty="0">
                <a:latin typeface="MS Mincho" panose="02020609040205080304" charset="-128"/>
                <a:ea typeface="MS Mincho" panose="02020609040205080304" charset="-128"/>
              </a:rPr>
              <a:t>とはかからない。手まわりの品は、</a:t>
            </a:r>
            <a:r>
              <a:rPr lang="ja-JP" altLang="zh-CN" sz="2800" dirty="0">
                <a:solidFill>
                  <a:srgbClr val="FF0000"/>
                </a:solidFill>
                <a:latin typeface="MS Mincho" panose="02020609040205080304" charset="-128"/>
                <a:ea typeface="MS Mincho" panose="02020609040205080304" charset="-128"/>
              </a:rPr>
              <a:t>手拭いっぽんで包ん</a:t>
            </a:r>
            <a:r>
              <a:rPr lang="ja-JP" altLang="zh-CN" sz="2800" dirty="0">
                <a:latin typeface="MS Mincho" panose="02020609040205080304" charset="-128"/>
                <a:ea typeface="MS Mincho" panose="02020609040205080304" charset="-128"/>
              </a:rPr>
              <a:t>でしまうことができる。十ドルもあれば、それこそ、一年は働かずに旅をつづけることができるし、また、それほどの金がなくても、自分の持った腕で、けっこう旅から旅を渡って歩くことができる。巡礼をしたって、渡り歩けるというものだ。</a:t>
            </a:r>
          </a:p>
        </p:txBody>
      </p:sp>
      <p:pic>
        <p:nvPicPr>
          <p:cNvPr id="3" name="图片 2" descr="src=http---pic.51yuansu.com-pic3-cover-02-39-40-59c2a694af9b5_610.jpg&amp;refer=http---pic.51yuansu.com&amp;app=2002&amp;size=f9999,10000&amp;q=a80&amp;n=0&amp;g=0n&amp;fmt=jpeg"/>
          <p:cNvPicPr/>
          <p:nvPr/>
        </p:nvPicPr>
        <p:blipFill>
          <a:blip r:embed="rId3"/>
          <a:stretch>
            <a:fillRect/>
          </a:stretch>
        </p:blipFill>
        <p:spPr>
          <a:xfrm>
            <a:off x="7288530" y="582295"/>
            <a:ext cx="4633595" cy="5546725"/>
          </a:xfrm>
          <a:prstGeom prst="rect">
            <a:avLst/>
          </a:prstGeom>
        </p:spPr>
      </p:pic>
      <p:sp>
        <p:nvSpPr>
          <p:cNvPr id="4" name="文本框 3"/>
          <p:cNvSpPr txBox="1"/>
          <p:nvPr/>
        </p:nvSpPr>
        <p:spPr>
          <a:xfrm>
            <a:off x="9509760" y="179070"/>
            <a:ext cx="309880" cy="368300"/>
          </a:xfrm>
          <a:prstGeom prst="rect">
            <a:avLst/>
          </a:prstGeom>
          <a:noFill/>
        </p:spPr>
        <p:txBody>
          <a:bodyPr wrap="none" rtlCol="0">
            <a:spAutoFit/>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76885" y="2421255"/>
            <a:ext cx="5902325" cy="1383665"/>
          </a:xfrm>
          <a:prstGeom prst="rect">
            <a:avLst/>
          </a:prstGeom>
          <a:noFill/>
          <a:ln>
            <a:solidFill>
              <a:schemeClr val="tx1"/>
            </a:solidFill>
          </a:ln>
        </p:spPr>
        <p:txBody>
          <a:bodyPr wrap="square" rtlCol="0" anchor="t">
            <a:spAutoFit/>
          </a:bodyPr>
          <a:lstStyle/>
          <a:p>
            <a:r>
              <a:rPr lang="ja-JP" altLang="zh-CN" sz="2800"/>
              <a:t>　</a:t>
            </a:r>
            <a:r>
              <a:rPr lang="ja-JP" altLang="zh-CN" sz="2800">
                <a:latin typeface="MS Mincho" panose="02020609040205080304" charset="-128"/>
                <a:ea typeface="MS Mincho" panose="02020609040205080304" charset="-128"/>
              </a:rPr>
              <a:t>日本の職人が、こんにち西洋の製造業者を脅威におとしこんでいる力があるのである。</a:t>
            </a:r>
          </a:p>
        </p:txBody>
      </p:sp>
      <p:pic>
        <p:nvPicPr>
          <p:cNvPr id="3" name="图片 2" descr="/Users/mac/Desktop/80e8723733f3bd429faf3b7a4a718c47.jpg80e8723733f3bd429faf3b7a4a718c47"/>
          <p:cNvPicPr/>
          <p:nvPr/>
        </p:nvPicPr>
        <p:blipFill>
          <a:blip r:embed="rId3"/>
          <a:srcRect/>
          <a:stretch>
            <a:fillRect/>
          </a:stretch>
        </p:blipFill>
        <p:spPr>
          <a:xfrm>
            <a:off x="6685280" y="697230"/>
            <a:ext cx="5237480" cy="4832350"/>
          </a:xfrm>
          <a:prstGeom prst="rect">
            <a:avLst/>
          </a:prstGeom>
        </p:spPr>
      </p:pic>
      <p:sp>
        <p:nvSpPr>
          <p:cNvPr id="4" name="文本框 3"/>
          <p:cNvSpPr txBox="1"/>
          <p:nvPr/>
        </p:nvSpPr>
        <p:spPr>
          <a:xfrm>
            <a:off x="7372350" y="5821680"/>
            <a:ext cx="3863340" cy="521970"/>
          </a:xfrm>
          <a:prstGeom prst="rect">
            <a:avLst/>
          </a:prstGeom>
          <a:noFill/>
        </p:spPr>
        <p:txBody>
          <a:bodyPr wrap="square" rtlCol="0" anchor="t">
            <a:spAutoFit/>
          </a:bodyPr>
          <a:lstStyle/>
          <a:p>
            <a:r>
              <a:rPr lang="zh-CN" altLang="en-US" sz="2800" b="1">
                <a:latin typeface="MS Mincho" panose="02020609040205080304" charset="-128"/>
                <a:ea typeface="MS Mincho" panose="02020609040205080304" charset="-128"/>
              </a:rPr>
              <a:t>「日本を支えた匠の力」</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标注 3"/>
          <p:cNvSpPr/>
          <p:nvPr/>
        </p:nvSpPr>
        <p:spPr>
          <a:xfrm>
            <a:off x="1041400" y="1660525"/>
            <a:ext cx="3580130" cy="3536950"/>
          </a:xfrm>
          <a:prstGeom prst="rightArrowCallout">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3200">
                <a:latin typeface="MS Mincho" panose="02020609040205080304" charset="-128"/>
                <a:ea typeface="MS Mincho" panose="02020609040205080304" charset="-128"/>
              </a:rPr>
              <a:t>自分の身を自由気ままに動かせる</a:t>
            </a:r>
          </a:p>
        </p:txBody>
      </p:sp>
      <p:sp>
        <p:nvSpPr>
          <p:cNvPr id="5" name="右箭头标注 4"/>
          <p:cNvSpPr/>
          <p:nvPr/>
        </p:nvSpPr>
        <p:spPr>
          <a:xfrm>
            <a:off x="4779645" y="1661160"/>
            <a:ext cx="3580130" cy="3536315"/>
          </a:xfrm>
          <a:prstGeom prst="rightArrowCallout">
            <a:avLst/>
          </a:prstGeom>
        </p:spPr>
        <p:style>
          <a:lnRef idx="2">
            <a:schemeClr val="dk1"/>
          </a:lnRef>
          <a:fillRef idx="1">
            <a:schemeClr val="lt1"/>
          </a:fillRef>
          <a:effectRef idx="0">
            <a:schemeClr val="dk1"/>
          </a:effectRef>
          <a:fontRef idx="minor">
            <a:schemeClr val="dk1"/>
          </a:fontRef>
        </p:style>
        <p:txBody>
          <a:bodyPr rtlCol="0" anchor="ctr"/>
          <a:lstStyle/>
          <a:p>
            <a:pPr algn="l"/>
            <a:r>
              <a:rPr lang="zh-CN" altLang="en-US" sz="3200">
                <a:latin typeface="MS Mincho" panose="02020609040205080304" charset="-128"/>
                <a:ea typeface="MS Mincho" panose="02020609040205080304" charset="-128"/>
              </a:rPr>
              <a:t>ヨーロッパの乞食や浮浪人の生活</a:t>
            </a:r>
          </a:p>
        </p:txBody>
      </p:sp>
      <p:sp>
        <p:nvSpPr>
          <p:cNvPr id="6" name="矩形 5"/>
          <p:cNvSpPr/>
          <p:nvPr/>
        </p:nvSpPr>
        <p:spPr>
          <a:xfrm>
            <a:off x="8518525" y="1660525"/>
            <a:ext cx="2099945" cy="353631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3200">
                <a:latin typeface="MS Mincho" panose="02020609040205080304" charset="-128"/>
                <a:ea typeface="MS Mincho" panose="02020609040205080304" charset="-128"/>
              </a:rPr>
              <a:t>不潔と</a:t>
            </a:r>
          </a:p>
          <a:p>
            <a:pPr algn="ctr"/>
            <a:r>
              <a:rPr lang="zh-CN" altLang="en-US" sz="3200">
                <a:latin typeface="MS Mincho" panose="02020609040205080304" charset="-128"/>
                <a:ea typeface="MS Mincho" panose="02020609040205080304" charset="-128"/>
              </a:rPr>
              <a:t>悪臭</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1490" y="797560"/>
            <a:ext cx="5887720" cy="5262245"/>
          </a:xfrm>
          <a:prstGeom prst="rect">
            <a:avLst/>
          </a:prstGeom>
          <a:noFill/>
        </p:spPr>
        <p:txBody>
          <a:bodyPr wrap="square" rtlCol="0" anchor="t">
            <a:spAutoFit/>
          </a:bodyPr>
          <a:lstStyle/>
          <a:p>
            <a:r>
              <a:rPr lang="ja-JP" altLang="zh-CN" sz="2800">
                <a:latin typeface="MS Mincho" panose="02020609040205080304" charset="-128"/>
                <a:ea typeface="MS Mincho" panose="02020609040205080304" charset="-128"/>
              </a:rPr>
              <a:t>　旅から旅をわたりあるく日本の浮浪者は、ふところに五厘か一銭の湯銭がありさえすれば、</a:t>
            </a:r>
            <a:r>
              <a:rPr lang="ja-JP" altLang="zh-CN" sz="2800">
                <a:solidFill>
                  <a:srgbClr val="FF0000"/>
                </a:solidFill>
                <a:latin typeface="MS Mincho" panose="02020609040205080304" charset="-128"/>
                <a:ea typeface="MS Mincho" panose="02020609040205080304" charset="-128"/>
              </a:rPr>
              <a:t>かならず毎日湯にはいる</a:t>
            </a:r>
            <a:r>
              <a:rPr lang="ja-JP" altLang="zh-CN" sz="2800">
                <a:latin typeface="MS Mincho" panose="02020609040205080304" charset="-128"/>
                <a:ea typeface="MS Mincho" panose="02020609040205080304" charset="-128"/>
              </a:rPr>
              <a:t>。湯銭がないときには、水で体を洗う。小さな風呂敷包みのなかには、櫛と、妻楊枝と、剃刀と、房楊枝が入れてある。決して自分をむさくるしくしておかない。行く先へ着けば、粗末ながらも襟垢のつかない、こざっぱりした着物に着かえて、身だしなみのいい、</a:t>
            </a:r>
            <a:r>
              <a:rPr lang="ja-JP" altLang="zh-CN" sz="2800">
                <a:solidFill>
                  <a:srgbClr val="FF0000"/>
                </a:solidFill>
                <a:latin typeface="MS Mincho" panose="02020609040205080304" charset="-128"/>
                <a:ea typeface="MS Mincho" panose="02020609040205080304" charset="-128"/>
              </a:rPr>
              <a:t>ちんとした客</a:t>
            </a:r>
            <a:r>
              <a:rPr lang="ja-JP" altLang="zh-CN" sz="2800">
                <a:latin typeface="MS Mincho" panose="02020609040205080304" charset="-128"/>
                <a:ea typeface="MS Mincho" panose="02020609040205080304" charset="-128"/>
              </a:rPr>
              <a:t>になりすますのである。</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3375" y="1079500"/>
            <a:ext cx="5598160" cy="3969385"/>
          </a:xfrm>
          <a:prstGeom prst="rect">
            <a:avLst/>
          </a:prstGeom>
          <a:noFill/>
        </p:spPr>
        <p:txBody>
          <a:bodyPr wrap="square" rtlCol="0" anchor="t">
            <a:spAutoFit/>
          </a:bodyPr>
          <a:lstStyle/>
          <a:p>
            <a:r>
              <a:rPr lang="ja-JP" altLang="zh-CN" sz="2800"/>
              <a:t>　</a:t>
            </a:r>
            <a:r>
              <a:rPr lang="ja-JP" altLang="zh-CN" sz="2800">
                <a:solidFill>
                  <a:srgbClr val="FF0000"/>
                </a:solidFill>
                <a:latin typeface="MS Mincho" panose="02020609040205080304" charset="-128"/>
                <a:ea typeface="MS Mincho" panose="02020609040205080304" charset="-128"/>
              </a:rPr>
              <a:t>「麝香」</a:t>
            </a:r>
            <a:r>
              <a:rPr lang="ja-JP" altLang="zh-CN" sz="2800">
                <a:latin typeface="MS Mincho" panose="02020609040205080304" charset="-128"/>
                <a:ea typeface="MS Mincho" panose="02020609040205080304" charset="-128"/>
              </a:rPr>
              <a:t>という香料は、ごく控え目につかうとムスク・ゼラニュームの匂いとまちがえられやすい。女の人のまじった日本人の集りでは、たいてい、この「麝香」のほんのりとした匂いがする。それは、着ている衣服が、ごく少量の麝香を入れた簞笥の中にしまってあるせいである。</a:t>
            </a:r>
          </a:p>
        </p:txBody>
      </p:sp>
      <p:sp>
        <p:nvSpPr>
          <p:cNvPr id="3" name="文本框 2"/>
          <p:cNvSpPr txBox="1"/>
          <p:nvPr/>
        </p:nvSpPr>
        <p:spPr>
          <a:xfrm>
            <a:off x="670560" y="5554345"/>
            <a:ext cx="10850880" cy="521970"/>
          </a:xfrm>
          <a:prstGeom prst="rect">
            <a:avLst/>
          </a:prstGeom>
          <a:noFill/>
          <a:ln>
            <a:solidFill>
              <a:schemeClr val="tx1"/>
            </a:solidFill>
          </a:ln>
        </p:spPr>
        <p:txBody>
          <a:bodyPr wrap="square" rtlCol="0" anchor="t">
            <a:spAutoFit/>
          </a:bodyPr>
          <a:lstStyle/>
          <a:p>
            <a:r>
              <a:rPr lang="ja-JP" altLang="zh-CN" sz="2800">
                <a:latin typeface="MS Mincho" panose="02020609040205080304" charset="-128"/>
                <a:ea typeface="MS Mincho" panose="02020609040205080304" charset="-128"/>
                <a:sym typeface="+mn-ea"/>
              </a:rPr>
              <a:t>このほのかな芳香のほかに、日本の群集には、なんの臭気もない。</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1490" y="906780"/>
            <a:ext cx="5683250" cy="3969385"/>
          </a:xfrm>
          <a:prstGeom prst="rect">
            <a:avLst/>
          </a:prstGeom>
          <a:noFill/>
        </p:spPr>
        <p:txBody>
          <a:bodyPr wrap="square" rtlCol="0" anchor="t">
            <a:spAutoFit/>
          </a:bodyPr>
          <a:lstStyle/>
          <a:p>
            <a:r>
              <a:rPr lang="ja-JP" altLang="zh-CN" sz="2800">
                <a:latin typeface="MS Mincho" panose="02020609040205080304" charset="-128"/>
                <a:ea typeface="MS Mincho" panose="02020609040205080304" charset="-128"/>
              </a:rPr>
              <a:t>　大した家具調度もなく、といって、身のまわりの品も、さしたるものがあるわけではなく、せいぜい、こざっぱりした着物が、それもほんの二、三枚、それでけっこう暮らしてゆけるということは、これはなんといっても、日本民族が生存競争の上に持っている</a:t>
            </a:r>
            <a:r>
              <a:rPr lang="ja-JP" altLang="zh-CN" sz="2800">
                <a:solidFill>
                  <a:srgbClr val="FF0000"/>
                </a:solidFill>
                <a:latin typeface="MS Mincho" panose="02020609040205080304" charset="-128"/>
                <a:ea typeface="MS Mincho" panose="02020609040205080304" charset="-128"/>
              </a:rPr>
              <a:t>強味</a:t>
            </a:r>
            <a:r>
              <a:rPr lang="ja-JP" altLang="zh-CN" sz="2800">
                <a:latin typeface="MS Mincho" panose="02020609040205080304" charset="-128"/>
                <a:ea typeface="MS Mincho" panose="02020609040205080304" charset="-128"/>
              </a:rPr>
              <a:t>以上のものを示している。</a:t>
            </a:r>
          </a:p>
        </p:txBody>
      </p:sp>
      <p:pic>
        <p:nvPicPr>
          <p:cNvPr id="3" name="图片 2" descr="/Users/mac/Desktop/13073600010015p06.jpg13073600010015p06"/>
          <p:cNvPicPr/>
          <p:nvPr/>
        </p:nvPicPr>
        <p:blipFill>
          <a:blip r:embed="rId3"/>
          <a:srcRect/>
          <a:stretch>
            <a:fillRect/>
          </a:stretch>
        </p:blipFill>
        <p:spPr>
          <a:xfrm>
            <a:off x="6593840" y="906780"/>
            <a:ext cx="5347335" cy="47917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580" y="471170"/>
            <a:ext cx="6678930" cy="6123940"/>
          </a:xfrm>
          <a:prstGeom prst="rect">
            <a:avLst/>
          </a:prstGeom>
          <a:noFill/>
        </p:spPr>
        <p:txBody>
          <a:bodyPr wrap="square" rtlCol="0" anchor="t">
            <a:spAutoFit/>
          </a:bodyPr>
          <a:lstStyle/>
          <a:p>
            <a:r>
              <a:rPr lang="ja-JP" altLang="zh-CN" sz="2800">
                <a:latin typeface="MS Mincho" panose="02020609040205080304" charset="-128"/>
                <a:ea typeface="MS Mincho" panose="02020609040205080304" charset="-128"/>
              </a:rPr>
              <a:t>　そればかりではない。このことは、ヨーロッパ文明の中に潜む、</a:t>
            </a:r>
            <a:r>
              <a:rPr lang="ja-JP" altLang="zh-CN" sz="2800">
                <a:solidFill>
                  <a:srgbClr val="FF0000"/>
                </a:solidFill>
                <a:latin typeface="MS Mincho" panose="02020609040205080304" charset="-128"/>
                <a:ea typeface="MS Mincho" panose="02020609040205080304" charset="-128"/>
              </a:rPr>
              <a:t>ある弱点の本質</a:t>
            </a:r>
            <a:r>
              <a:rPr lang="ja-JP" altLang="zh-CN" sz="2800">
                <a:latin typeface="MS Mincho" panose="02020609040205080304" charset="-128"/>
                <a:ea typeface="MS Mincho" panose="02020609040205080304" charset="-128"/>
              </a:rPr>
              <a:t>をも、それとなく語っている。我々</a:t>
            </a:r>
            <a:r>
              <a:rPr lang="ja-JP" altLang="zh-CN" sz="2800">
                <a:solidFill>
                  <a:srgbClr val="FF0000"/>
                </a:solidFill>
                <a:latin typeface="MS Mincho" panose="02020609040205080304" charset="-128"/>
                <a:ea typeface="MS Mincho" panose="02020609040205080304" charset="-128"/>
              </a:rPr>
              <a:t>ヨーロッパ人の日用必需品</a:t>
            </a:r>
            <a:r>
              <a:rPr lang="ja-JP" altLang="zh-CN" sz="2800">
                <a:latin typeface="MS Mincho" panose="02020609040205080304" charset="-128"/>
                <a:ea typeface="MS Mincho" panose="02020609040205080304" charset="-128"/>
              </a:rPr>
              <a:t>の中に、いかに</a:t>
            </a:r>
            <a:r>
              <a:rPr lang="ja-JP" altLang="zh-CN" sz="2800">
                <a:solidFill>
                  <a:srgbClr val="FF0000"/>
                </a:solidFill>
                <a:latin typeface="MS Mincho" panose="02020609040205080304" charset="-128"/>
                <a:ea typeface="MS Mincho" panose="02020609040205080304" charset="-128"/>
              </a:rPr>
              <a:t>無駄なものが多い</a:t>
            </a:r>
            <a:r>
              <a:rPr lang="ja-JP" altLang="zh-CN" sz="2800">
                <a:latin typeface="MS Mincho" panose="02020609040205080304" charset="-128"/>
                <a:ea typeface="MS Mincho" panose="02020609040205080304" charset="-128"/>
              </a:rPr>
              <a:t>かということを我々には反省させるのも、この</a:t>
            </a:r>
            <a:r>
              <a:rPr lang="ja-JP" altLang="zh-CN" sz="2800">
                <a:solidFill>
                  <a:srgbClr val="FF0000"/>
                </a:solidFill>
                <a:latin typeface="MS Mincho" panose="02020609040205080304" charset="-128"/>
                <a:ea typeface="MS Mincho" panose="02020609040205080304" charset="-128"/>
              </a:rPr>
              <a:t>日本人の生活の簡素さ</a:t>
            </a:r>
            <a:r>
              <a:rPr lang="ja-JP" altLang="zh-CN" sz="2800">
                <a:latin typeface="MS Mincho" panose="02020609040205080304" charset="-128"/>
                <a:ea typeface="MS Mincho" panose="02020609040205080304" charset="-128"/>
              </a:rPr>
              <a:t>だ。我々は、肉とパンとバターがなければ、一日も暮らすことができない。ガラス窓と暖炉、帽子、ワイシャツ、毛の肌着、深履に短靴、やれトランクだ、鞄、箱だ、寝室に蒲団、敷布に毛布。みんなこれは、日本人ならなくてもすむ品である。いや、なくて、かえってらくに暮らしている品物だ。</a:t>
            </a:r>
          </a:p>
        </p:txBody>
      </p:sp>
      <p:pic>
        <p:nvPicPr>
          <p:cNvPr id="3" name="图片 2" descr="/Users/mac/Desktop/ed3d8240d2743ffd901b4d69f3e04149.jpged3d8240d2743ffd901b4d69f3e04149"/>
          <p:cNvPicPr/>
          <p:nvPr/>
        </p:nvPicPr>
        <p:blipFill>
          <a:blip r:embed="rId3"/>
          <a:srcRect/>
          <a:stretch>
            <a:fillRect/>
          </a:stretch>
        </p:blipFill>
        <p:spPr>
          <a:xfrm>
            <a:off x="7128510" y="986790"/>
            <a:ext cx="4812665" cy="48844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76555" y="353060"/>
            <a:ext cx="10937875" cy="5262245"/>
          </a:xfrm>
          <a:prstGeom prst="rect">
            <a:avLst/>
          </a:prstGeom>
          <a:noFill/>
          <a:ln>
            <a:noFill/>
          </a:ln>
        </p:spPr>
        <p:txBody>
          <a:bodyPr wrap="square" rtlCol="0" anchor="t">
            <a:spAutoFit/>
          </a:bodyPr>
          <a:lstStyle/>
          <a:p>
            <a:pPr>
              <a:lnSpc>
                <a:spcPct val="150000"/>
              </a:lnSpc>
            </a:pPr>
            <a:r>
              <a:rPr lang="ja-JP" altLang="zh-CN" sz="2800">
                <a:latin typeface="MS Mincho" panose="02020609040205080304" charset="-128"/>
                <a:ea typeface="MS Mincho" panose="02020609040205080304" charset="-128"/>
              </a:rPr>
              <a:t>　</a:t>
            </a:r>
            <a:r>
              <a:rPr lang="ja-JP" altLang="zh-CN" sz="2800">
                <a:solidFill>
                  <a:srgbClr val="FF0000"/>
                </a:solidFill>
                <a:latin typeface="MS Mincho" panose="02020609040205080304" charset="-128"/>
                <a:ea typeface="MS Mincho" panose="02020609040205080304" charset="-128"/>
              </a:rPr>
              <a:t>ワイシャツ</a:t>
            </a:r>
            <a:r>
              <a:rPr lang="ja-JP" altLang="zh-CN" sz="2800">
                <a:latin typeface="MS Mincho" panose="02020609040205080304" charset="-128"/>
                <a:ea typeface="MS Mincho" panose="02020609040205080304" charset="-128"/>
              </a:rPr>
              <a:t>というやつ、この金食いの品が、西洋の服装では、なくてはならない、大事な品物になっている。その大事なリネンのシャツ、「紳士の徽章」とまでいわれるこの衣料にしてからが、すでに</a:t>
            </a:r>
            <a:r>
              <a:rPr lang="ja-JP" altLang="zh-CN" sz="2800">
                <a:solidFill>
                  <a:srgbClr val="FF0000"/>
                </a:solidFill>
                <a:latin typeface="MS Mincho" panose="02020609040205080304" charset="-128"/>
                <a:ea typeface="MS Mincho" panose="02020609040205080304" charset="-128"/>
              </a:rPr>
              <a:t>無用な衣料</a:t>
            </a:r>
            <a:r>
              <a:rPr lang="ja-JP" altLang="zh-CN" sz="2800">
                <a:latin typeface="MS Mincho" panose="02020609040205080304" charset="-128"/>
                <a:ea typeface="MS Mincho" panose="02020609040205080304" charset="-128"/>
              </a:rPr>
              <a:t>ではないか。べつにそれを着たところで、暖いわけでもなければ、気持いいわけでもけっしてありはしない。</a:t>
            </a:r>
          </a:p>
          <a:p>
            <a:pPr>
              <a:lnSpc>
                <a:spcPct val="150000"/>
              </a:lnSpc>
            </a:pPr>
            <a:r>
              <a:rPr lang="ja-JP" altLang="zh-CN" sz="2800">
                <a:latin typeface="MS Mincho" panose="02020609040205080304" charset="-128"/>
                <a:ea typeface="MS Mincho" panose="02020609040205080304" charset="-128"/>
              </a:rPr>
              <a:t>　これはヨーロッパの服装の上で、ひと昔まえに</a:t>
            </a:r>
            <a:r>
              <a:rPr lang="ja-JP" altLang="zh-CN" sz="2800">
                <a:solidFill>
                  <a:srgbClr val="FF0000"/>
                </a:solidFill>
                <a:latin typeface="MS Mincho" panose="02020609040205080304" charset="-128"/>
                <a:ea typeface="MS Mincho" panose="02020609040205080304" charset="-128"/>
              </a:rPr>
              <a:t>贅沢階級の区別</a:t>
            </a:r>
            <a:r>
              <a:rPr lang="ja-JP" altLang="zh-CN" sz="2800">
                <a:latin typeface="MS Mincho" panose="02020609040205080304" charset="-128"/>
                <a:ea typeface="MS Mincho" panose="02020609040205080304" charset="-128"/>
              </a:rPr>
              <a:t>になっていた、ひとつの遺風を語るものであるが、それが今日では、意味のない</a:t>
            </a:r>
            <a:r>
              <a:rPr lang="ja-JP" altLang="zh-CN" sz="2800">
                <a:solidFill>
                  <a:srgbClr val="FF0000"/>
                </a:solidFill>
                <a:latin typeface="MS Mincho" panose="02020609040205080304" charset="-128"/>
                <a:ea typeface="MS Mincho" panose="02020609040205080304" charset="-128"/>
              </a:rPr>
              <a:t>無用の長物</a:t>
            </a:r>
            <a:r>
              <a:rPr lang="ja-JP" altLang="zh-CN" sz="2800">
                <a:latin typeface="MS Mincho" panose="02020609040205080304" charset="-128"/>
                <a:ea typeface="MS Mincho" panose="02020609040205080304" charset="-128"/>
              </a:rPr>
              <a:t>になってしまっている。</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作品紹介</a:t>
            </a:r>
            <a:r>
              <a:rPr lang="en-US" altLang="ja-JP" sz="3200">
                <a:latin typeface="MS UI Gothic" panose="020B0600070205080204" pitchFamily="34" charset="-128"/>
                <a:ea typeface="MS UI Gothic" panose="020B0600070205080204" pitchFamily="34" charset="-128"/>
                <a:sym typeface="+mn-ea"/>
              </a:rPr>
              <a:t>】</a:t>
            </a:r>
            <a:endParaRPr lang="zh-CN" altLang="en-US" sz="3200"/>
          </a:p>
        </p:txBody>
      </p:sp>
      <p:sp>
        <p:nvSpPr>
          <p:cNvPr id="4" name="文本框 3"/>
          <p:cNvSpPr txBox="1"/>
          <p:nvPr/>
        </p:nvSpPr>
        <p:spPr>
          <a:xfrm>
            <a:off x="3349806" y="734060"/>
            <a:ext cx="8540115" cy="5693866"/>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sz="2800" b="1" dirty="0">
                <a:latin typeface="MS Mincho" panose="02020609040205080304" charset="-128"/>
                <a:ea typeface="MS Mincho" panose="02020609040205080304" charset="-128"/>
                <a:sym typeface="+mn-ea"/>
              </a:rPr>
              <a:t>第1章「停車場にて」、第2章「日本文化の真髄」、第10章「保守主義者」、第14章「祖先崇拝について」などこの傾向を示している。その他、神戸在住時代に取材の世相雑感「コレラ流行時に</a:t>
            </a:r>
            <a:r>
              <a:rPr sz="2800" b="1" dirty="0" smtClean="0">
                <a:latin typeface="MS Mincho" panose="02020609040205080304" charset="-128"/>
                <a:ea typeface="MS Mincho" panose="02020609040205080304" charset="-128"/>
                <a:sym typeface="+mn-ea"/>
              </a:rPr>
              <a:t>」「</a:t>
            </a:r>
            <a:r>
              <a:rPr sz="2800" b="1" dirty="0" err="1">
                <a:latin typeface="MS Mincho" panose="02020609040205080304" charset="-128"/>
                <a:ea typeface="MS Mincho" panose="02020609040205080304" charset="-128"/>
                <a:sym typeface="+mn-ea"/>
              </a:rPr>
              <a:t>戦後雑感」などもあり、夫人の提供の材料による「門つけ</a:t>
            </a:r>
            <a:r>
              <a:rPr sz="2800" b="1" dirty="0" smtClean="0">
                <a:latin typeface="MS Mincho" panose="02020609040205080304" charset="-128"/>
                <a:ea typeface="MS Mincho" panose="02020609040205080304" charset="-128"/>
                <a:sym typeface="+mn-ea"/>
              </a:rPr>
              <a:t>」「</a:t>
            </a:r>
            <a:r>
              <a:rPr sz="2800" b="1" dirty="0">
                <a:latin typeface="MS Mincho" panose="02020609040205080304" charset="-128"/>
                <a:ea typeface="MS Mincho" panose="02020609040205080304" charset="-128"/>
                <a:sym typeface="+mn-ea"/>
              </a:rPr>
              <a:t>君子」 （</a:t>
            </a:r>
            <a:r>
              <a:rPr sz="2800" b="1" dirty="0" err="1">
                <a:latin typeface="MS Mincho" panose="02020609040205080304" charset="-128"/>
                <a:ea typeface="MS Mincho" panose="02020609040205080304" charset="-128"/>
                <a:sym typeface="+mn-ea"/>
              </a:rPr>
              <a:t>この名をつける時、京都滞在中夫人とともに祇園のあたりを散歩して行燈に「君香</a:t>
            </a:r>
            <a:r>
              <a:rPr sz="2800" b="1" dirty="0" smtClean="0">
                <a:latin typeface="MS Mincho" panose="02020609040205080304" charset="-128"/>
                <a:ea typeface="MS Mincho" panose="02020609040205080304" charset="-128"/>
                <a:sym typeface="+mn-ea"/>
              </a:rPr>
              <a:t>」「</a:t>
            </a:r>
            <a:r>
              <a:rPr sz="2800" b="1" dirty="0">
                <a:latin typeface="MS Mincho" panose="02020609040205080304" charset="-128"/>
                <a:ea typeface="MS Mincho" panose="02020609040205080304" charset="-128"/>
                <a:sym typeface="+mn-ea"/>
              </a:rPr>
              <a:t>君子」など源氏名を見つけて「君子」としたという）などが収められている。</a:t>
            </a:r>
          </a:p>
          <a:p>
            <a:pPr marL="285750" indent="-285750">
              <a:buFont typeface="Wingdings" panose="05000000000000000000" pitchFamily="2" charset="2"/>
              <a:buChar char="Ø"/>
            </a:pPr>
            <a:r>
              <a:rPr sz="2800" b="1" dirty="0">
                <a:latin typeface="MS Mincho" panose="02020609040205080304" charset="-128"/>
                <a:ea typeface="MS Mincho" panose="02020609040205080304" charset="-128"/>
                <a:sym typeface="+mn-ea"/>
              </a:rPr>
              <a:t> </a:t>
            </a:r>
            <a:r>
              <a:rPr sz="2800" b="1" dirty="0" err="1">
                <a:latin typeface="MS Mincho" panose="02020609040205080304" charset="-128"/>
                <a:ea typeface="MS Mincho" panose="02020609040205080304" charset="-128"/>
                <a:sym typeface="+mn-ea"/>
              </a:rPr>
              <a:t>付録の「俊徳丸</a:t>
            </a:r>
            <a:r>
              <a:rPr sz="2800" b="1" dirty="0" smtClean="0">
                <a:latin typeface="MS Mincho" panose="02020609040205080304" charset="-128"/>
                <a:ea typeface="MS Mincho" panose="02020609040205080304" charset="-128"/>
                <a:sym typeface="+mn-ea"/>
              </a:rPr>
              <a:t>」「</a:t>
            </a:r>
            <a:r>
              <a:rPr sz="2800" b="1" dirty="0" err="1">
                <a:latin typeface="MS Mincho" panose="02020609040205080304" charset="-128"/>
                <a:ea typeface="MS Mincho" panose="02020609040205080304" charset="-128"/>
                <a:sym typeface="+mn-ea"/>
              </a:rPr>
              <a:t>小栗判官</a:t>
            </a:r>
            <a:r>
              <a:rPr sz="2800" b="1" dirty="0" smtClean="0">
                <a:latin typeface="MS Mincho" panose="02020609040205080304" charset="-128"/>
                <a:ea typeface="MS Mincho" panose="02020609040205080304" charset="-128"/>
                <a:sym typeface="+mn-ea"/>
              </a:rPr>
              <a:t>」「</a:t>
            </a:r>
            <a:r>
              <a:rPr sz="2800" b="1" dirty="0">
                <a:latin typeface="MS Mincho" panose="02020609040205080304" charset="-128"/>
                <a:ea typeface="MS Mincho" panose="02020609040205080304" charset="-128"/>
                <a:sym typeface="+mn-ea"/>
              </a:rPr>
              <a:t>八百屋お七」などの原歌はハーンの依頼により松江中学の西田千太郎教頭が2年もかかって村人から直接集めてハーンに送ったものである。</a:t>
            </a: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505585"/>
            <a:ext cx="11273790" cy="5644515"/>
          </a:xfrm>
        </p:spPr>
        <p:txBody>
          <a:bodyPr>
            <a:noAutofit/>
          </a:bodyPr>
          <a:lstStyle/>
          <a:p>
            <a:pPr marL="0" indent="0">
              <a:buNone/>
            </a:pPr>
            <a:r>
              <a:rPr altLang="zh-CN" b="1" dirty="0">
                <a:sym typeface="+mn-ea"/>
              </a:rPr>
              <a:t>1．</a:t>
            </a:r>
            <a:r>
              <a:rPr b="1" dirty="0">
                <a:sym typeface="+mn-ea"/>
              </a:rPr>
              <a:t>例年とは比べ物にならないほど</a:t>
            </a:r>
            <a:r>
              <a:rPr altLang="zh-CN" b="1" dirty="0">
                <a:sym typeface="+mn-ea"/>
              </a:rPr>
              <a:t>、</a:t>
            </a:r>
            <a:r>
              <a:rPr altLang="zh-CN" b="1" u="sng" dirty="0">
                <a:sym typeface="+mn-ea"/>
              </a:rPr>
              <a:t>　　　　　　　　　　　　</a:t>
            </a:r>
            <a:r>
              <a:rPr altLang="zh-CN" b="1" dirty="0">
                <a:sym typeface="+mn-ea"/>
              </a:rPr>
              <a:t>。</a:t>
            </a:r>
          </a:p>
          <a:p>
            <a:pPr marL="0" indent="0">
              <a:buNone/>
            </a:pPr>
            <a:r>
              <a:rPr altLang="zh-CN" b="1" dirty="0">
                <a:sym typeface="+mn-ea"/>
              </a:rPr>
              <a:t>2．20年間食べてきたものとは比べ物にならないくらい、　</a:t>
            </a:r>
            <a:r>
              <a:rPr altLang="zh-CN" b="1" u="sng" dirty="0">
                <a:sym typeface="+mn-ea"/>
              </a:rPr>
              <a:t>　　　　　　　</a:t>
            </a:r>
            <a:r>
              <a:rPr lang="ja-JP" b="1" u="sng" dirty="0">
                <a:sym typeface="+mn-ea"/>
              </a:rPr>
              <a:t>　　　　　　　　　　　</a:t>
            </a:r>
          </a:p>
          <a:p>
            <a:pPr marL="0" indent="0">
              <a:buNone/>
            </a:pPr>
            <a:r>
              <a:rPr lang="ja-JP" b="1" u="sng" dirty="0">
                <a:sym typeface="+mn-ea"/>
              </a:rPr>
              <a:t>　　　　　　　　　　　　　　</a:t>
            </a:r>
            <a:r>
              <a:rPr altLang="zh-CN" b="1" dirty="0">
                <a:sym typeface="+mn-ea"/>
              </a:rPr>
              <a:t>。</a:t>
            </a:r>
          </a:p>
          <a:p>
            <a:pPr marL="0" indent="0">
              <a:buNone/>
            </a:pPr>
            <a:r>
              <a:rPr altLang="zh-CN" b="1" dirty="0">
                <a:sym typeface="+mn-ea"/>
              </a:rPr>
              <a:t>3．人は多かれ少なかれ</a:t>
            </a:r>
            <a:r>
              <a:rPr altLang="zh-CN" b="1" u="sng" dirty="0">
                <a:sym typeface="+mn-ea"/>
              </a:rPr>
              <a:t>　　　　　　　　　　　</a:t>
            </a:r>
            <a:r>
              <a:rPr altLang="zh-CN" b="1" dirty="0">
                <a:sym typeface="+mn-ea"/>
              </a:rPr>
              <a:t>ものなのです。</a:t>
            </a:r>
            <a:r>
              <a:rPr altLang="zh-CN" b="1" u="sng" dirty="0">
                <a:sym typeface="+mn-ea"/>
              </a:rPr>
              <a:t>　　　</a:t>
            </a:r>
            <a:endParaRPr altLang="zh-CN" b="1" dirty="0">
              <a:sym typeface="+mn-ea"/>
            </a:endParaRPr>
          </a:p>
          <a:p>
            <a:pPr marL="0" indent="0">
              <a:buNone/>
            </a:pPr>
            <a:r>
              <a:rPr altLang="zh-CN" b="1" dirty="0">
                <a:sym typeface="+mn-ea"/>
              </a:rPr>
              <a:t>4．</a:t>
            </a:r>
            <a:r>
              <a:rPr altLang="zh-CN" b="1" u="sng" dirty="0">
                <a:sym typeface="+mn-ea"/>
              </a:rPr>
              <a:t>              　　　　</a:t>
            </a:r>
            <a:r>
              <a:rPr lang="ja-JP" b="1" dirty="0">
                <a:sym typeface="+mn-ea"/>
              </a:rPr>
              <a:t>良いに決まっている</a:t>
            </a:r>
            <a:r>
              <a:rPr altLang="zh-CN" b="1" dirty="0">
                <a:sym typeface="+mn-ea"/>
              </a:rPr>
              <a:t>。</a:t>
            </a:r>
          </a:p>
          <a:p>
            <a:pPr marL="0" indent="0">
              <a:buNone/>
            </a:pPr>
            <a:r>
              <a:rPr altLang="zh-CN" b="1" dirty="0">
                <a:sym typeface="+mn-ea"/>
              </a:rPr>
              <a:t>5．同じ値段なら、</a:t>
            </a:r>
            <a:r>
              <a:rPr lang="ja-JP" b="1" u="sng" dirty="0">
                <a:sym typeface="+mn-ea"/>
              </a:rPr>
              <a:t>　　　　</a:t>
            </a:r>
            <a:r>
              <a:rPr altLang="zh-CN" b="1" u="sng" dirty="0">
                <a:sym typeface="+mn-ea"/>
              </a:rPr>
              <a:t>　　　　　　　　　</a:t>
            </a:r>
            <a:r>
              <a:rPr altLang="zh-CN" b="1" dirty="0">
                <a:sym typeface="+mn-ea"/>
              </a:rPr>
              <a:t>に決まっている。</a:t>
            </a:r>
            <a:endParaRPr lang="ja-JP" altLang="ja-JP" b="1" dirty="0">
              <a:solidFill>
                <a:srgbClr val="002060"/>
              </a:solidFill>
              <a:latin typeface="MS Mincho" panose="02020609040205080304" charset="-128"/>
              <a:ea typeface="MS Mincho" panose="02020609040205080304" charset="-128"/>
            </a:endParaRPr>
          </a:p>
        </p:txBody>
      </p:sp>
      <p:sp>
        <p:nvSpPr>
          <p:cNvPr id="4" name="矩形 3"/>
          <p:cNvSpPr/>
          <p:nvPr/>
        </p:nvSpPr>
        <p:spPr>
          <a:xfrm>
            <a:off x="1580783" y="4270353"/>
            <a:ext cx="3535680" cy="429895"/>
          </a:xfrm>
          <a:prstGeom prst="rect">
            <a:avLst/>
          </a:prstGeom>
        </p:spPr>
        <p:txBody>
          <a:bodyPr wrap="none">
            <a:spAutoFit/>
          </a:bodyPr>
          <a:lstStyle/>
          <a:p>
            <a:pPr algn="l"/>
            <a:r>
              <a:rPr altLang="en-US" sz="2200" dirty="0">
                <a:solidFill>
                  <a:srgbClr val="FF0000"/>
                </a:solidFill>
                <a:latin typeface="MS Mincho" panose="02020609040205080304" charset="-128"/>
                <a:ea typeface="MS Mincho" panose="02020609040205080304" charset="-128"/>
              </a:rPr>
              <a:t>電気製品は日本製のほうが</a:t>
            </a:r>
          </a:p>
        </p:txBody>
      </p:sp>
      <p:sp>
        <p:nvSpPr>
          <p:cNvPr id="5" name="矩形 4"/>
          <p:cNvSpPr/>
          <p:nvPr/>
        </p:nvSpPr>
        <p:spPr>
          <a:xfrm>
            <a:off x="1475938" y="2856771"/>
            <a:ext cx="4094480" cy="429895"/>
          </a:xfrm>
          <a:prstGeom prst="rect">
            <a:avLst/>
          </a:prstGeom>
        </p:spPr>
        <p:txBody>
          <a:bodyPr wrap="none">
            <a:spAutoFit/>
          </a:bodyPr>
          <a:lstStyle/>
          <a:p>
            <a:pPr algn="just"/>
            <a:r>
              <a:rPr lang="ja-JP" altLang="en-US" sz="2200" kern="100" dirty="0">
                <a:solidFill>
                  <a:srgbClr val="FF0000"/>
                </a:solidFill>
                <a:latin typeface="MS Mincho" panose="02020609040205080304" charset="-128"/>
                <a:ea typeface="MS Mincho" panose="02020609040205080304" charset="-128"/>
              </a:rPr>
              <a:t>新鮮でとてもおいしかったです</a:t>
            </a:r>
          </a:p>
        </p:txBody>
      </p:sp>
      <p:sp>
        <p:nvSpPr>
          <p:cNvPr id="6" name="矩形 5"/>
          <p:cNvSpPr/>
          <p:nvPr/>
        </p:nvSpPr>
        <p:spPr>
          <a:xfrm>
            <a:off x="5509627" y="3563099"/>
            <a:ext cx="1579880" cy="429895"/>
          </a:xfrm>
          <a:prstGeom prst="rect">
            <a:avLst/>
          </a:prstGeom>
        </p:spPr>
        <p:txBody>
          <a:bodyPr wrap="none">
            <a:spAutoFit/>
          </a:bodyPr>
          <a:lstStyle/>
          <a:p>
            <a:pPr algn="just"/>
            <a:r>
              <a:rPr lang="ja-JP" altLang="en-US" sz="2200" kern="100" dirty="0">
                <a:solidFill>
                  <a:srgbClr val="FF0000"/>
                </a:solidFill>
                <a:latin typeface="MS Mincho" panose="02020609040205080304" charset="-128"/>
                <a:ea typeface="MS Mincho" panose="02020609040205080304" charset="-128"/>
              </a:rPr>
              <a:t>悩みがある</a:t>
            </a:r>
          </a:p>
        </p:txBody>
      </p:sp>
      <p:sp>
        <p:nvSpPr>
          <p:cNvPr id="7" name="矩形 6"/>
          <p:cNvSpPr/>
          <p:nvPr/>
        </p:nvSpPr>
        <p:spPr>
          <a:xfrm>
            <a:off x="3842673" y="4940141"/>
            <a:ext cx="4094480" cy="429895"/>
          </a:xfrm>
          <a:prstGeom prst="rect">
            <a:avLst/>
          </a:prstGeom>
        </p:spPr>
        <p:txBody>
          <a:bodyPr wrap="none">
            <a:spAutoFit/>
          </a:bodyPr>
          <a:lstStyle/>
          <a:p>
            <a:r>
              <a:rPr lang="ja-JP" altLang="en-US" sz="2200" dirty="0" smtClean="0">
                <a:solidFill>
                  <a:srgbClr val="FF0000"/>
                </a:solidFill>
                <a:latin typeface="MS Mincho" panose="02020609040205080304" charset="-128"/>
                <a:ea typeface="MS Mincho" panose="02020609040205080304" charset="-128"/>
              </a:rPr>
              <a:t>質のいいほうがたくさん売れる</a:t>
            </a:r>
          </a:p>
        </p:txBody>
      </p:sp>
      <p:sp>
        <p:nvSpPr>
          <p:cNvPr id="11" name="矩形 10"/>
          <p:cNvSpPr/>
          <p:nvPr/>
        </p:nvSpPr>
        <p:spPr>
          <a:xfrm>
            <a:off x="7242369" y="1606901"/>
            <a:ext cx="3256280" cy="429895"/>
          </a:xfrm>
          <a:prstGeom prst="rect">
            <a:avLst/>
          </a:prstGeom>
        </p:spPr>
        <p:txBody>
          <a:bodyPr wrap="none">
            <a:spAutoFit/>
          </a:bodyPr>
          <a:lstStyle/>
          <a:p>
            <a:pPr algn="just"/>
            <a:r>
              <a:rPr lang="ja-JP" altLang="en-US" sz="2200" kern="100" dirty="0">
                <a:solidFill>
                  <a:srgbClr val="FF0000"/>
                </a:solidFill>
                <a:latin typeface="MS Mincho" panose="02020609040205080304" charset="-128"/>
                <a:ea typeface="MS Mincho" panose="02020609040205080304" charset="-128"/>
              </a:rPr>
              <a:t>楽しい冬休みを過ごした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490345"/>
            <a:ext cx="11273790" cy="5281295"/>
          </a:xfrm>
        </p:spPr>
        <p:txBody>
          <a:bodyPr>
            <a:noAutofit/>
          </a:bodyPr>
          <a:lstStyle/>
          <a:p>
            <a:pPr marL="0" indent="0">
              <a:buNone/>
            </a:pPr>
            <a:r>
              <a:rPr b="1" dirty="0">
                <a:sym typeface="+mn-ea"/>
              </a:rPr>
              <a:t>6．</a:t>
            </a:r>
            <a:r>
              <a:rPr lang="ja-JP" b="1" dirty="0">
                <a:sym typeface="+mn-ea"/>
              </a:rPr>
              <a:t>最近のパソコンときたら、</a:t>
            </a:r>
            <a:r>
              <a:rPr b="1" u="sng" dirty="0">
                <a:sym typeface="+mn-ea"/>
              </a:rPr>
              <a:t>                      　</a:t>
            </a:r>
            <a:r>
              <a:rPr b="1" dirty="0" smtClean="0">
                <a:sym typeface="+mn-ea"/>
              </a:rPr>
              <a:t>。</a:t>
            </a:r>
            <a:endParaRPr b="1" dirty="0">
              <a:sym typeface="+mn-ea"/>
            </a:endParaRPr>
          </a:p>
          <a:p>
            <a:pPr marL="0" indent="0">
              <a:buNone/>
            </a:pPr>
            <a:r>
              <a:rPr b="1" dirty="0">
                <a:sym typeface="+mn-ea"/>
              </a:rPr>
              <a:t>7．最近のパソコンときたら、機能が複雑で、</a:t>
            </a:r>
            <a:r>
              <a:rPr b="1" u="sng" dirty="0">
                <a:sym typeface="+mn-ea"/>
              </a:rPr>
              <a:t>      　　　</a:t>
            </a:r>
            <a:r>
              <a:rPr lang="ja-JP" b="1" u="sng" dirty="0">
                <a:sym typeface="+mn-ea"/>
              </a:rPr>
              <a:t>　</a:t>
            </a:r>
            <a:r>
              <a:rPr b="1" dirty="0" smtClean="0">
                <a:sym typeface="+mn-ea"/>
              </a:rPr>
              <a:t>。</a:t>
            </a:r>
            <a:endParaRPr b="1" dirty="0">
              <a:sym typeface="+mn-ea"/>
            </a:endParaRPr>
          </a:p>
          <a:p>
            <a:pPr marL="0" indent="0">
              <a:buNone/>
            </a:pPr>
            <a:r>
              <a:rPr b="1" dirty="0">
                <a:sym typeface="+mn-ea"/>
              </a:rPr>
              <a:t>8．彼は</a:t>
            </a:r>
            <a:r>
              <a:rPr b="1" u="sng" dirty="0">
                <a:sym typeface="+mn-ea"/>
              </a:rPr>
              <a:t>             </a:t>
            </a:r>
            <a:r>
              <a:rPr b="1" dirty="0">
                <a:sym typeface="+mn-ea"/>
              </a:rPr>
              <a:t>だが、商売にかけては才能があまり期待できない。</a:t>
            </a:r>
          </a:p>
          <a:p>
            <a:pPr marL="0" indent="0">
              <a:buNone/>
            </a:pPr>
            <a:r>
              <a:rPr b="1" dirty="0">
                <a:sym typeface="+mn-ea"/>
              </a:rPr>
              <a:t>9．</a:t>
            </a:r>
            <a:r>
              <a:rPr lang="ja-JP" b="1" dirty="0">
                <a:sym typeface="+mn-ea"/>
              </a:rPr>
              <a:t>田中</a:t>
            </a:r>
            <a:r>
              <a:rPr b="1" dirty="0">
                <a:sym typeface="+mn-ea"/>
              </a:rPr>
              <a:t>さんは魚の料理にかけては、</a:t>
            </a:r>
            <a:r>
              <a:rPr b="1" u="sng" dirty="0">
                <a:sym typeface="+mn-ea"/>
              </a:rPr>
              <a:t>               　　</a:t>
            </a:r>
            <a:r>
              <a:rPr b="1" dirty="0" smtClean="0">
                <a:sym typeface="+mn-ea"/>
              </a:rPr>
              <a:t>。</a:t>
            </a:r>
            <a:endParaRPr b="1" dirty="0">
              <a:sym typeface="+mn-ea"/>
            </a:endParaRPr>
          </a:p>
          <a:p>
            <a:pPr marL="0" indent="0">
              <a:buNone/>
            </a:pPr>
            <a:r>
              <a:rPr b="1" dirty="0">
                <a:sym typeface="+mn-ea"/>
              </a:rPr>
              <a:t>10．課長にしてからが事態を把握していないのだから、    </a:t>
            </a:r>
          </a:p>
          <a:p>
            <a:pPr marL="0" indent="0">
              <a:buNone/>
            </a:pPr>
            <a:r>
              <a:rPr lang="ja-JP" b="1" dirty="0">
                <a:sym typeface="+mn-ea"/>
              </a:rPr>
              <a:t>　</a:t>
            </a:r>
            <a:r>
              <a:rPr lang="ja-JP" b="1" u="sng" dirty="0">
                <a:sym typeface="+mn-ea"/>
              </a:rPr>
              <a:t>　　　　　　　　　　　　　　　　　</a:t>
            </a:r>
            <a:r>
              <a:rPr b="1" u="sng" dirty="0">
                <a:sym typeface="+mn-ea"/>
              </a:rPr>
              <a:t> 　</a:t>
            </a:r>
            <a:r>
              <a:rPr b="1" u="sng" dirty="0" smtClean="0">
                <a:sym typeface="+mn-ea"/>
              </a:rPr>
              <a:t>  </a:t>
            </a:r>
            <a:r>
              <a:rPr b="1" dirty="0" smtClean="0">
                <a:sym typeface="+mn-ea"/>
              </a:rPr>
              <a:t> </a:t>
            </a:r>
            <a:r>
              <a:rPr b="1" dirty="0">
                <a:sym typeface="+mn-ea"/>
              </a:rPr>
              <a:t>。</a:t>
            </a:r>
          </a:p>
        </p:txBody>
      </p:sp>
      <p:sp>
        <p:nvSpPr>
          <p:cNvPr id="12" name="矩形 11"/>
          <p:cNvSpPr/>
          <p:nvPr/>
        </p:nvSpPr>
        <p:spPr>
          <a:xfrm>
            <a:off x="5513440" y="1459252"/>
            <a:ext cx="4792980" cy="598805"/>
          </a:xfrm>
          <a:prstGeom prst="rect">
            <a:avLst/>
          </a:prstGeom>
        </p:spPr>
        <p:txBody>
          <a:bodyPr wrap="none">
            <a:spAutoFit/>
          </a:bodyPr>
          <a:lstStyle/>
          <a:p>
            <a:pPr marL="400050" marR="0" indent="-400050" algn="just">
              <a:lnSpc>
                <a:spcPct val="150000"/>
              </a:lnSpc>
              <a:spcBef>
                <a:spcPts val="0"/>
              </a:spcBef>
              <a:spcAft>
                <a:spcPts val="0"/>
              </a:spcAft>
            </a:pPr>
            <a:r>
              <a:rPr lang="ja-JP" altLang="en-US" sz="2200" kern="100" dirty="0">
                <a:solidFill>
                  <a:srgbClr val="FF0000"/>
                </a:solidFill>
                <a:latin typeface="MS Mincho" panose="02020609040205080304" charset="-128"/>
                <a:ea typeface="MS Mincho" panose="02020609040205080304" charset="-128"/>
                <a:cs typeface="MS Minchofalt"/>
              </a:rPr>
              <a:t> 似たような番組ばかりでつまらない</a:t>
            </a:r>
          </a:p>
        </p:txBody>
      </p:sp>
      <p:sp>
        <p:nvSpPr>
          <p:cNvPr id="13" name="矩形 12"/>
          <p:cNvSpPr/>
          <p:nvPr/>
        </p:nvSpPr>
        <p:spPr>
          <a:xfrm>
            <a:off x="8108831" y="2209654"/>
            <a:ext cx="4083169" cy="338554"/>
          </a:xfrm>
          <a:prstGeom prst="rect">
            <a:avLst/>
          </a:prstGeom>
        </p:spPr>
        <p:txBody>
          <a:bodyPr wrap="none">
            <a:spAutoFit/>
          </a:bodyPr>
          <a:lstStyle/>
          <a:p>
            <a:pPr algn="just"/>
            <a:r>
              <a:rPr lang="ja-JP" altLang="en-US" sz="1600" kern="100" dirty="0">
                <a:solidFill>
                  <a:srgbClr val="FF0000"/>
                </a:solidFill>
                <a:latin typeface="MS Mincho" panose="02020609040205080304" charset="-128"/>
                <a:ea typeface="MS Mincho" panose="02020609040205080304" charset="-128"/>
                <a:cs typeface="MS Minchofalt"/>
              </a:rPr>
              <a:t>説明書を読んでもなかなか使いこなせない</a:t>
            </a:r>
          </a:p>
        </p:txBody>
      </p:sp>
      <p:sp>
        <p:nvSpPr>
          <p:cNvPr id="14" name="矩形 13"/>
          <p:cNvSpPr/>
          <p:nvPr/>
        </p:nvSpPr>
        <p:spPr>
          <a:xfrm>
            <a:off x="1951355" y="2935129"/>
            <a:ext cx="2312670" cy="368300"/>
          </a:xfrm>
          <a:prstGeom prst="rect">
            <a:avLst/>
          </a:prstGeom>
        </p:spPr>
        <p:txBody>
          <a:bodyPr wrap="square">
            <a:spAutoFit/>
          </a:bodyPr>
          <a:lstStyle/>
          <a:p>
            <a:pPr algn="just"/>
            <a:r>
              <a:rPr lang="ja-JP" altLang="zh-CN" kern="100" dirty="0">
                <a:solidFill>
                  <a:srgbClr val="FF0000"/>
                </a:solidFill>
                <a:latin typeface="MS Mincho" panose="02020609040205080304" charset="-128"/>
                <a:ea typeface="MS Mincho" panose="02020609040205080304" charset="-128"/>
                <a:cs typeface="MS Minchofalt"/>
              </a:rPr>
              <a:t>経営学を専攻したの</a:t>
            </a:r>
          </a:p>
        </p:txBody>
      </p:sp>
      <p:sp>
        <p:nvSpPr>
          <p:cNvPr id="15" name="矩形 14"/>
          <p:cNvSpPr/>
          <p:nvPr/>
        </p:nvSpPr>
        <p:spPr>
          <a:xfrm>
            <a:off x="6925837" y="4064635"/>
            <a:ext cx="3535680" cy="429895"/>
          </a:xfrm>
          <a:prstGeom prst="rect">
            <a:avLst/>
          </a:prstGeom>
        </p:spPr>
        <p:txBody>
          <a:bodyPr wrap="none">
            <a:spAutoFit/>
          </a:bodyPr>
          <a:lstStyle/>
          <a:p>
            <a:pPr algn="just"/>
            <a:r>
              <a:rPr lang="ja-JP" altLang="en-US" sz="2200" kern="100" dirty="0">
                <a:solidFill>
                  <a:srgbClr val="FF0000"/>
                </a:solidFill>
                <a:latin typeface="MS Mincho" panose="02020609040205080304" charset="-128"/>
                <a:ea typeface="MS Mincho" panose="02020609040205080304" charset="-128"/>
                <a:cs typeface="MS Minchofalt"/>
              </a:rPr>
              <a:t>かなりの腕の持ち主らしい</a:t>
            </a:r>
          </a:p>
        </p:txBody>
      </p:sp>
      <p:sp>
        <p:nvSpPr>
          <p:cNvPr id="16" name="矩形 15"/>
          <p:cNvSpPr/>
          <p:nvPr/>
        </p:nvSpPr>
        <p:spPr>
          <a:xfrm>
            <a:off x="1025010" y="5503501"/>
            <a:ext cx="5491480" cy="429895"/>
          </a:xfrm>
          <a:prstGeom prst="rect">
            <a:avLst/>
          </a:prstGeom>
        </p:spPr>
        <p:txBody>
          <a:bodyPr wrap="none">
            <a:spAutoFit/>
          </a:bodyPr>
          <a:lstStyle/>
          <a:p>
            <a:pPr algn="just"/>
            <a:r>
              <a:rPr lang="ja-JP" altLang="en-US" sz="2200" kern="100" dirty="0">
                <a:solidFill>
                  <a:srgbClr val="FF0000"/>
                </a:solidFill>
                <a:latin typeface="MS Mincho" panose="02020609040205080304" charset="-128"/>
                <a:ea typeface="MS Mincho" panose="02020609040205080304" charset="-128"/>
                <a:cs typeface="MS Minchofalt"/>
              </a:rPr>
              <a:t>平の社員がよく分からないのも無理はない</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algn="l" fontAlgn="auto">
              <a:lnSpc>
                <a:spcPts val="4000"/>
              </a:lnSpc>
            </a:pPr>
            <a:r>
              <a:rPr sz="2800" b="1">
                <a:solidFill>
                  <a:schemeClr val="tx2"/>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2"/>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日本の国民生活の最も著しい特徴ともいうべきものは、極度の流動性である。日本の国民は、その一つ一つの分子が絶えず循環作用を営んでいる。一つの媒体のようなものである。運動その物からしてが、すでに特異なものである。</a:t>
            </a:r>
          </a:p>
        </p:txBody>
      </p:sp>
      <p:sp>
        <p:nvSpPr>
          <p:cNvPr id="11" name="文本框 10"/>
          <p:cNvSpPr txBox="1"/>
          <p:nvPr/>
        </p:nvSpPr>
        <p:spPr>
          <a:xfrm>
            <a:off x="391160" y="387223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latin typeface="华文中宋" panose="02010600040101010101" charset="-122"/>
                <a:ea typeface="华文中宋" panose="02010600040101010101" charset="-122"/>
                <a:cs typeface="MS Mincho" panose="02020609040205080304" charset="-128"/>
                <a:sym typeface="+mn-ea"/>
              </a:rPr>
              <a:t>日本国民生活最显著的特征，应该说是极高的流动性。日本国民作为一个个的分子源源不断的发挥着循环作用，就像一个媒介。</a:t>
            </a:r>
            <a:r>
              <a:rPr lang="zh-CN" altLang="ja-JP" sz="2800">
                <a:latin typeface="华文中宋" panose="02010600040101010101" charset="-122"/>
                <a:ea typeface="华文中宋" panose="02010600040101010101" charset="-122"/>
                <a:cs typeface="MS Mincho" panose="02020609040205080304" charset="-128"/>
                <a:sym typeface="+mn-ea"/>
              </a:rPr>
              <a:t>从</a:t>
            </a:r>
            <a:r>
              <a:rPr lang="en-US" altLang="ja-JP" sz="2800">
                <a:latin typeface="华文中宋" panose="02010600040101010101" charset="-122"/>
                <a:ea typeface="华文中宋" panose="02010600040101010101" charset="-122"/>
                <a:cs typeface="MS Mincho" panose="02020609040205080304" charset="-128"/>
                <a:sym typeface="+mn-ea"/>
              </a:rPr>
              <a:t>运动</a:t>
            </a:r>
            <a:r>
              <a:rPr lang="zh-CN" altLang="en-US" sz="2800">
                <a:latin typeface="华文中宋" panose="02010600040101010101" charset="-122"/>
                <a:ea typeface="华文中宋" panose="02010600040101010101" charset="-122"/>
                <a:cs typeface="MS Mincho" panose="02020609040205080304" charset="-128"/>
                <a:sym typeface="+mn-ea"/>
              </a:rPr>
              <a:t>的角度来看，这已经是</a:t>
            </a:r>
            <a:r>
              <a:rPr lang="en-US" altLang="ja-JP" sz="2800">
                <a:latin typeface="华文中宋" panose="02010600040101010101" charset="-122"/>
                <a:ea typeface="华文中宋" panose="02010600040101010101" charset="-122"/>
                <a:cs typeface="MS Mincho" panose="02020609040205080304" charset="-128"/>
                <a:sym typeface="+mn-ea"/>
              </a:rPr>
              <a:t>相当特别</a:t>
            </a:r>
            <a:r>
              <a:rPr lang="zh-CN" altLang="en-US" sz="2800">
                <a:latin typeface="华文中宋" panose="02010600040101010101" charset="-122"/>
                <a:ea typeface="华文中宋" panose="02010600040101010101" charset="-122"/>
                <a:cs typeface="MS Mincho" panose="02020609040205080304" charset="-128"/>
                <a:sym typeface="+mn-ea"/>
              </a:rPr>
              <a:t>的</a:t>
            </a:r>
            <a:r>
              <a:rPr lang="en-US" altLang="ja-JP" sz="2800">
                <a:latin typeface="华文中宋" panose="02010600040101010101" charset="-122"/>
                <a:ea typeface="华文中宋" panose="02010600040101010101" charset="-122"/>
                <a:cs typeface="MS Mincho" panose="02020609040205080304" charset="-128"/>
                <a:sym typeface="+mn-ea"/>
              </a:rPr>
              <a:t>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2.日本人が最大の旅行家だという証拠には、これほど山また山の重畳からできている国に住んでいながら、日本人は旅の支障というものを、少しも認めていない。日本人で、いちばん余計に旅をするのは、旅をするのに汽車や汽船を必要としない連中である。</a:t>
            </a:r>
          </a:p>
        </p:txBody>
      </p:sp>
      <p:sp>
        <p:nvSpPr>
          <p:cNvPr id="11" name="文本框 10"/>
          <p:cNvSpPr txBox="1"/>
          <p:nvPr/>
        </p:nvSpPr>
        <p:spPr>
          <a:xfrm>
            <a:off x="499745" y="396367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a:latin typeface="华文中宋" panose="02010600040101010101" charset="-122"/>
                <a:ea typeface="华文中宋" panose="02010600040101010101" charset="-122"/>
                <a:cs typeface="MS Mincho" panose="02020609040205080304" charset="-128"/>
                <a:sym typeface="+mn-ea"/>
              </a:rPr>
              <a:t>日本人是最大旅行家的证据就是，虽然住在山峦重叠的国家，但是</a:t>
            </a:r>
            <a:r>
              <a:rPr lang="zh-CN" sz="2800">
                <a:latin typeface="华文中宋" panose="02010600040101010101" charset="-122"/>
                <a:ea typeface="华文中宋" panose="02010600040101010101" charset="-122"/>
                <a:cs typeface="MS Mincho" panose="02020609040205080304" charset="-128"/>
                <a:sym typeface="+mn-ea"/>
              </a:rPr>
              <a:t>旅行</a:t>
            </a:r>
            <a:r>
              <a:rPr sz="2800">
                <a:latin typeface="华文中宋" panose="02010600040101010101" charset="-122"/>
                <a:ea typeface="华文中宋" panose="02010600040101010101" charset="-122"/>
                <a:cs typeface="MS Mincho" panose="02020609040205080304" charset="-128"/>
                <a:sym typeface="+mn-ea"/>
              </a:rPr>
              <a:t>丝毫</a:t>
            </a:r>
            <a:r>
              <a:rPr lang="zh-CN" sz="2800">
                <a:latin typeface="华文中宋" panose="02010600040101010101" charset="-122"/>
                <a:ea typeface="华文中宋" panose="02010600040101010101" charset="-122"/>
                <a:cs typeface="MS Mincho" panose="02020609040205080304" charset="-128"/>
                <a:sym typeface="+mn-ea"/>
              </a:rPr>
              <a:t>没有</a:t>
            </a:r>
            <a:r>
              <a:rPr sz="2800">
                <a:latin typeface="华文中宋" panose="02010600040101010101" charset="-122"/>
                <a:ea typeface="华文中宋" panose="02010600040101010101" charset="-122"/>
                <a:cs typeface="MS Mincho" panose="02020609040205080304" charset="-128"/>
                <a:sym typeface="+mn-ea"/>
              </a:rPr>
              <a:t>受到影响</a:t>
            </a:r>
            <a:r>
              <a:rPr lang="zh-CN" sz="2800">
                <a:latin typeface="华文中宋" panose="02010600040101010101" charset="-122"/>
                <a:ea typeface="华文中宋" panose="02010600040101010101" charset="-122"/>
                <a:cs typeface="MS Mincho" panose="02020609040205080304" charset="-128"/>
                <a:sym typeface="+mn-ea"/>
              </a:rPr>
              <a:t>。日本人当中，旅行次数最多的人，就是旅行时不需要乘坐</a:t>
            </a:r>
            <a:r>
              <a:rPr sz="2800">
                <a:latin typeface="华文中宋" panose="02010600040101010101" charset="-122"/>
                <a:ea typeface="华文中宋" panose="02010600040101010101" charset="-122"/>
                <a:cs typeface="MS Mincho" panose="02020609040205080304" charset="-128"/>
                <a:sym typeface="+mn-ea"/>
              </a:rPr>
              <a:t>火车</a:t>
            </a:r>
            <a:r>
              <a:rPr lang="zh-CN" sz="2800">
                <a:latin typeface="华文中宋" panose="02010600040101010101" charset="-122"/>
                <a:ea typeface="华文中宋" panose="02010600040101010101" charset="-122"/>
                <a:cs typeface="MS Mincho" panose="02020609040205080304" charset="-128"/>
                <a:sym typeface="+mn-ea"/>
              </a:rPr>
              <a:t>，</a:t>
            </a:r>
            <a:r>
              <a:rPr sz="2800">
                <a:latin typeface="华文中宋" panose="02010600040101010101" charset="-122"/>
                <a:ea typeface="华文中宋" panose="02010600040101010101" charset="-122"/>
                <a:cs typeface="MS Mincho" panose="02020609040205080304" charset="-128"/>
                <a:sym typeface="+mn-ea"/>
              </a:rPr>
              <a:t>轮船</a:t>
            </a:r>
            <a:r>
              <a:rPr lang="zh-CN" sz="2800">
                <a:latin typeface="华文中宋" panose="02010600040101010101" charset="-122"/>
                <a:ea typeface="华文中宋" panose="02010600040101010101" charset="-122"/>
                <a:cs typeface="MS Mincho" panose="02020609040205080304" charset="-128"/>
                <a:sym typeface="+mn-ea"/>
              </a:rPr>
              <a:t>等交通工具的那些人</a:t>
            </a:r>
            <a:r>
              <a:rPr sz="2800">
                <a:latin typeface="华文中宋" panose="02010600040101010101" charset="-122"/>
                <a:ea typeface="华文中宋" panose="02010600040101010101" charset="-122"/>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.こんな不自然な生き方をいつまでも続けていけば、遅かれ早かれ、勝手な時に勝手に身を動かすような力は、自然と失われてくるに決まっている。</a:t>
            </a:r>
          </a:p>
        </p:txBody>
      </p:sp>
      <p:sp>
        <p:nvSpPr>
          <p:cNvPr id="11" name="文本框 10"/>
          <p:cNvSpPr txBox="1"/>
          <p:nvPr/>
        </p:nvSpPr>
        <p:spPr>
          <a:xfrm>
            <a:off x="499745" y="338518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a:latin typeface="华文中宋" panose="02010600040101010101" charset="-122"/>
                <a:ea typeface="华文中宋" panose="02010600040101010101" charset="-122"/>
                <a:cs typeface="MS Mincho" panose="02020609040205080304" charset="-128"/>
                <a:sym typeface="+mn-ea"/>
              </a:rPr>
              <a:t>这种不自然的生活方式如果一直持续下去的话，迟早</a:t>
            </a:r>
            <a:r>
              <a:rPr lang="zh-CN" sz="2800">
                <a:latin typeface="华文中宋" panose="02010600040101010101" charset="-122"/>
                <a:ea typeface="华文中宋" panose="02010600040101010101" charset="-122"/>
                <a:cs typeface="MS Mincho" panose="02020609040205080304" charset="-128"/>
                <a:sym typeface="+mn-ea"/>
              </a:rPr>
              <a:t>必定</a:t>
            </a:r>
            <a:r>
              <a:rPr sz="2800">
                <a:latin typeface="华文中宋" panose="02010600040101010101" charset="-122"/>
                <a:ea typeface="华文中宋" panose="02010600040101010101" charset="-122"/>
                <a:cs typeface="MS Mincho" panose="02020609040205080304" charset="-128"/>
                <a:sym typeface="+mn-ea"/>
              </a:rPr>
              <a:t>会</a:t>
            </a:r>
            <a:r>
              <a:rPr lang="zh-CN" sz="2800">
                <a:latin typeface="华文中宋" panose="02010600040101010101" charset="-122"/>
                <a:ea typeface="华文中宋" panose="02010600040101010101" charset="-122"/>
                <a:cs typeface="MS Mincho" panose="02020609040205080304" charset="-128"/>
                <a:sym typeface="+mn-ea"/>
              </a:rPr>
              <a:t>丧失想走的</a:t>
            </a:r>
          </a:p>
          <a:p>
            <a:pPr algn="l" fontAlgn="auto">
              <a:lnSpc>
                <a:spcPts val="4000"/>
              </a:lnSpc>
            </a:pPr>
            <a:r>
              <a:rPr lang="zh-CN" sz="2800">
                <a:latin typeface="华文中宋" panose="02010600040101010101" charset="-122"/>
                <a:ea typeface="华文中宋" panose="02010600040101010101" charset="-122"/>
                <a:cs typeface="MS Mincho" panose="02020609040205080304" charset="-128"/>
                <a:sym typeface="+mn-ea"/>
              </a:rPr>
              <a:t>时候随时动身离开的那股勇气。</a:t>
            </a:r>
            <a:endParaRPr sz="280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.居るところが嫌になれば、手軽にさっとそこを立ち退いて、行きたいところへ何の苦もなく行ってしまえる。手足まといになるようなものは何一つのない。</a:t>
            </a:r>
          </a:p>
        </p:txBody>
      </p:sp>
      <p:sp>
        <p:nvSpPr>
          <p:cNvPr id="11" name="文本框 10"/>
          <p:cNvSpPr txBox="1"/>
          <p:nvPr/>
        </p:nvSpPr>
        <p:spPr>
          <a:xfrm>
            <a:off x="499745" y="353695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a:latin typeface="华文中宋" panose="02010600040101010101" charset="-122"/>
                <a:ea typeface="华文中宋" panose="02010600040101010101" charset="-122"/>
                <a:cs typeface="MS Mincho" panose="02020609040205080304" charset="-128"/>
                <a:sym typeface="+mn-ea"/>
              </a:rPr>
              <a:t>比如不喜欢</a:t>
            </a:r>
            <a:r>
              <a:rPr lang="zh-CN" sz="2800">
                <a:latin typeface="华文中宋" panose="02010600040101010101" charset="-122"/>
                <a:ea typeface="华文中宋" panose="02010600040101010101" charset="-122"/>
                <a:cs typeface="MS Mincho" panose="02020609040205080304" charset="-128"/>
                <a:sym typeface="+mn-ea"/>
              </a:rPr>
              <a:t>自己所</a:t>
            </a:r>
            <a:r>
              <a:rPr sz="2800">
                <a:latin typeface="华文中宋" panose="02010600040101010101" charset="-122"/>
                <a:ea typeface="华文中宋" panose="02010600040101010101" charset="-122"/>
                <a:cs typeface="MS Mincho" panose="02020609040205080304" charset="-128"/>
                <a:sym typeface="+mn-ea"/>
              </a:rPr>
              <a:t>居住的地方的话，可以轻松地离开这个地方，没有任何烦恼地去想去的地方，没有任何阻碍。</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lang="ja-JP" altLang="en-US" sz="2800" b="1">
                <a:solidFill>
                  <a:schemeClr val="tx2"/>
                </a:solidFill>
                <a:latin typeface="MS Mincho" panose="02020609040205080304" charset="-128"/>
                <a:ea typeface="MS Mincho" panose="02020609040205080304" charset="-128"/>
                <a:cs typeface="MS Mincho" panose="02020609040205080304" charset="-128"/>
                <a:sym typeface="+mn-ea"/>
              </a:rPr>
              <a:t>われわれ</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ヨーロッパ人の日用必需品の中に、いかに無駄なものが多いかということを我々に反省させるのも、この日本人の生活の簡素さだ。</a:t>
            </a:r>
          </a:p>
        </p:txBody>
      </p:sp>
      <p:sp>
        <p:nvSpPr>
          <p:cNvPr id="11" name="文本框 10"/>
          <p:cNvSpPr txBox="1"/>
          <p:nvPr/>
        </p:nvSpPr>
        <p:spPr>
          <a:xfrm>
            <a:off x="499745" y="308800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sz="2800" dirty="0">
                <a:latin typeface="华文中宋" panose="02010600040101010101" charset="-122"/>
                <a:ea typeface="华文中宋" panose="02010600040101010101" charset="-122"/>
                <a:cs typeface="MS Mincho" panose="02020609040205080304" charset="-128"/>
                <a:sym typeface="+mn-ea"/>
              </a:rPr>
              <a:t>日本人的生活上的简朴，让我们反省，我们欧洲人的日常备品</a:t>
            </a:r>
            <a:r>
              <a:rPr sz="2800" dirty="0">
                <a:latin typeface="华文中宋" panose="02010600040101010101" charset="-122"/>
                <a:ea typeface="华文中宋" panose="02010600040101010101" charset="-122"/>
                <a:cs typeface="MS Mincho" panose="02020609040205080304" charset="-128"/>
                <a:sym typeface="+mn-ea"/>
              </a:rPr>
              <a:t>中</a:t>
            </a:r>
            <a:r>
              <a:rPr lang="zh-CN" sz="2800" dirty="0">
                <a:latin typeface="华文中宋" panose="02010600040101010101" charset="-122"/>
                <a:ea typeface="华文中宋" panose="02010600040101010101" charset="-122"/>
                <a:cs typeface="MS Mincho" panose="02020609040205080304" charset="-128"/>
                <a:sym typeface="+mn-ea"/>
              </a:rPr>
              <a:t>多余的</a:t>
            </a:r>
            <a:r>
              <a:rPr lang="zh-CN" sz="2800" dirty="0" smtClean="0">
                <a:latin typeface="华文中宋" panose="02010600040101010101" charset="-122"/>
                <a:ea typeface="华文中宋" panose="02010600040101010101" charset="-122"/>
                <a:cs typeface="MS Mincho" panose="02020609040205080304" charset="-128"/>
                <a:sym typeface="+mn-ea"/>
              </a:rPr>
              <a:t>东</a:t>
            </a:r>
            <a:r>
              <a:rPr lang="zh-CN" altLang="en-US" sz="2800" dirty="0" smtClean="0">
                <a:latin typeface="华文中宋" panose="02010600040101010101" charset="-122"/>
                <a:ea typeface="华文中宋" panose="02010600040101010101" charset="-122"/>
                <a:cs typeface="MS Mincho" panose="02020609040205080304" charset="-128"/>
                <a:sym typeface="+mn-ea"/>
              </a:rPr>
              <a:t>西</a:t>
            </a:r>
            <a:r>
              <a:rPr lang="zh-CN" sz="2800" dirty="0" smtClean="0">
                <a:latin typeface="华文中宋" panose="02010600040101010101" charset="-122"/>
                <a:ea typeface="华文中宋" panose="02010600040101010101" charset="-122"/>
                <a:cs typeface="MS Mincho" panose="02020609040205080304" charset="-128"/>
                <a:sym typeface="+mn-ea"/>
              </a:rPr>
              <a:t>是</a:t>
            </a:r>
            <a:r>
              <a:rPr lang="zh-CN" sz="2800" dirty="0">
                <a:latin typeface="华文中宋" panose="02010600040101010101" charset="-122"/>
                <a:ea typeface="华文中宋" panose="02010600040101010101" charset="-122"/>
                <a:cs typeface="MS Mincho" panose="02020609040205080304" charset="-128"/>
                <a:sym typeface="+mn-ea"/>
              </a:rPr>
              <a:t>如此地多。</a:t>
            </a:r>
            <a:endParaRPr sz="2800" dirty="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38366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日本の国民生活の最も著しい特徴ともいうべきものは、</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何</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か。その理由は</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何の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p>
        </p:txBody>
      </p:sp>
      <p:sp>
        <p:nvSpPr>
          <p:cNvPr id="14" name="文本框 13"/>
          <p:cNvSpPr txBox="1"/>
          <p:nvPr/>
        </p:nvSpPr>
        <p:spPr>
          <a:xfrm>
            <a:off x="247015" y="2853690"/>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極度の流動性である。日本の国民は、その一つ一つの分子が絶えず循環</a:t>
            </a: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作用を営んでいる。一つの媒体のようなものである。運動その物からしてが、すでに特異なものである。一点から一点に動く移動は微弱であるが、西欧人種の移動に比べると、ずっと幅が大きいし、また変化にも富んでいる。しかも、たいへん自然だ。</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2．ヨーロッパ人と日本人との移動の比較を何にたとえたのか。</a:t>
            </a:r>
          </a:p>
        </p:txBody>
      </p:sp>
      <p:sp>
        <p:nvSpPr>
          <p:cNvPr id="14" name="文本框 13"/>
          <p:cNvSpPr txBox="1"/>
          <p:nvPr/>
        </p:nvSpPr>
        <p:spPr>
          <a:xfrm>
            <a:off x="247015" y="2298700"/>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ヨーロッパ人と日本人との移動の比較をちょうど、高速度の振動と低速度の振動との比較であらわすことができそうである。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3.なぜ日本人を、いわゆる文明人の中の最大の旅行家だと言ってい</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るの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p>
        </p:txBody>
      </p:sp>
      <p:sp>
        <p:nvSpPr>
          <p:cNvPr id="14" name="文本框 13"/>
          <p:cNvSpPr txBox="1"/>
          <p:nvPr/>
        </p:nvSpPr>
        <p:spPr>
          <a:xfrm>
            <a:off x="248285" y="262318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日本人が最大の旅行家だという証拠には、これほど山又山の重畳からできている国に住んでいながら、日本人は旅の支障というものを、すこしも認めていない。日本人で、いちばんよけいに旅をするのは、旅をするのに汽車や汽船を必要としない連中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4.なぜ「日本の群集は、世界じゅうでいちばんいいにおいがする。」と言ってい</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るの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答えてみよう</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4" name="文本框 13"/>
          <p:cNvSpPr txBox="1"/>
          <p:nvPr/>
        </p:nvSpPr>
        <p:spPr>
          <a:xfrm>
            <a:off x="248285" y="2694305"/>
            <a:ext cx="11697335" cy="368173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旅から旅をわたりあるく日本の浮浪者は、ふところに五厘か一銭の湯銭がありさえすれば、かならず毎日湯にはいる。湯銭がないときには、水でからだを洗う。小さな風呂敷包みのなかには、</a:t>
            </a:r>
            <a:r>
              <a:rPr lang="ja-JP" sz="2800" b="1">
                <a:latin typeface="MS Mincho" panose="02020609040205080304" charset="-128"/>
                <a:ea typeface="MS Mincho" panose="02020609040205080304" charset="-128"/>
                <a:cs typeface="MS Mincho" panose="02020609040205080304" charset="-128"/>
                <a:sym typeface="+mn-ea"/>
              </a:rPr>
              <a:t>櫛</a:t>
            </a:r>
            <a:r>
              <a:rPr sz="2800" b="1">
                <a:latin typeface="MS Mincho" panose="02020609040205080304" charset="-128"/>
                <a:ea typeface="MS Mincho" panose="02020609040205080304" charset="-128"/>
                <a:cs typeface="MS Mincho" panose="02020609040205080304" charset="-128"/>
                <a:sym typeface="+mn-ea"/>
              </a:rPr>
              <a:t>と、</a:t>
            </a:r>
            <a:r>
              <a:rPr lang="ja-JP" sz="2800" b="1">
                <a:latin typeface="MS Mincho" panose="02020609040205080304" charset="-128"/>
                <a:ea typeface="MS Mincho" panose="02020609040205080304" charset="-128"/>
                <a:cs typeface="MS Mincho" panose="02020609040205080304" charset="-128"/>
                <a:sym typeface="+mn-ea"/>
              </a:rPr>
              <a:t>妻楊枝</a:t>
            </a:r>
            <a:r>
              <a:rPr sz="2800" b="1">
                <a:latin typeface="MS Mincho" panose="02020609040205080304" charset="-128"/>
                <a:ea typeface="MS Mincho" panose="02020609040205080304" charset="-128"/>
                <a:cs typeface="MS Mincho" panose="02020609040205080304" charset="-128"/>
                <a:sym typeface="+mn-ea"/>
              </a:rPr>
              <a:t>と、剃刀と、房楊枝が入れてある。けっして自分をむさくるしくしておかない。行く先へ着げば、粗末ながらも襟垢の付かない、こざっぱりした着物に着かえて、身だしなみのいい、ちんとした[ きちんとした。ちゃんとした。客に成りすますのである。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ヨーロッパ人の日用必需品のなかに、いかに無駄なものが多いかということを反省させる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のは</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何故なのか</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4" name="文本框 13"/>
          <p:cNvSpPr txBox="1"/>
          <p:nvPr/>
        </p:nvSpPr>
        <p:spPr>
          <a:xfrm>
            <a:off x="248285" y="2623185"/>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日本人の生活の簡素さである。</a:t>
            </a: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8299708"/>
          </a:xfrm>
          <a:prstGeom prst="rect">
            <a:avLst/>
          </a:prstGeom>
          <a:noFill/>
        </p:spPr>
        <p:txBody>
          <a:bodyPr wrap="square" rtlCol="0" anchor="t">
            <a:spAutoFit/>
          </a:bodyPr>
          <a:lstStyle/>
          <a:p>
            <a:pPr algn="l" fontAlgn="auto">
              <a:lnSpc>
                <a:spcPts val="4000"/>
              </a:lnSpc>
            </a:pP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1.文中に</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「日本の群集は、世界じゅうでいちばんいい匂いがする。」</a:t>
            </a:r>
            <a:r>
              <a:rPr lang="en-US" sz="2800" b="1" dirty="0" err="1">
                <a:solidFill>
                  <a:srgbClr val="002060"/>
                </a:solidFill>
                <a:latin typeface="MS Mincho" panose="02020609040205080304" charset="-128"/>
                <a:ea typeface="MS Mincho" panose="02020609040205080304" charset="-128"/>
                <a:cs typeface="MS Mincho" panose="02020609040205080304" charset="-128"/>
                <a:sym typeface="+mn-ea"/>
              </a:rPr>
              <a:t>ということばがあるが、同感ですか。この言葉をどう理解し</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ているの</a:t>
            </a: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か</a:t>
            </a:r>
            <a:r>
              <a:rPr lang="zh-CN"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a:t>
            </a:r>
            <a:r>
              <a:rPr lang="en-US"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日本人と風呂との関わりについて調べ</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、中国の場合と比較してみましょう。</a:t>
            </a:r>
          </a:p>
          <a:p>
            <a:pPr algn="l" fontAlgn="auto">
              <a:lnSpc>
                <a:spcPts val="4000"/>
              </a:lnSpc>
            </a:pPr>
            <a:r>
              <a:rPr lang="en-US"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日本文化の真髄</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と</a:t>
            </a:r>
            <a:r>
              <a:rPr sz="2800" b="1" dirty="0" err="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は何</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なのか話し合ってみよう</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endPar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4</a:t>
            </a:r>
            <a:r>
              <a:rPr lang="en-US" alt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日本文化の特性</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、西洋文化の特性がどこにあると説明しているか、まとめて話し合ってみ</a:t>
            </a:r>
            <a:r>
              <a:rPr lang="ja-JP"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よう</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endPar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5</a:t>
            </a:r>
            <a:r>
              <a:rPr lang="en-US"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r>
              <a:rPr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本文で挙げた日本文化の外にまたどんなものがあるか</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、具体的な例をあげながら話してみよう。</a:t>
            </a:r>
          </a:p>
          <a:p>
            <a:pPr algn="l" fontAlgn="auto">
              <a:lnSpc>
                <a:spcPts val="4000"/>
              </a:lnSpc>
            </a:pPr>
            <a:endPar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rPr lang="zh-CN" altLang="en-US">
                <a:solidFill>
                  <a:schemeClr val="tx1"/>
                </a:solidFill>
              </a:rPr>
              <a:t>　中国人からみた「日本文化の真髄」を整理し、まとめて</a:t>
            </a:r>
            <a:r>
              <a:rPr lang="ja-JP" altLang="zh-CN">
                <a:solidFill>
                  <a:schemeClr val="tx1"/>
                </a:solidFill>
              </a:rPr>
              <a:t>みよう</a:t>
            </a:r>
            <a:r>
              <a:rPr lang="zh-CN" altLang="en-US">
                <a:solidFill>
                  <a:schemeClr val="tx1"/>
                </a:solidFill>
              </a:rPr>
              <a:t>。（500字ぐらい）</a:t>
            </a: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915670" y="3267075"/>
            <a:ext cx="10361295" cy="2643505"/>
          </a:xfrm>
        </p:spPr>
        <p:txBody>
          <a:bodyPr>
            <a:noAutofit/>
          </a:bodyPr>
          <a:lstStyle/>
          <a:p>
            <a:pPr marL="0" indent="0" algn="l">
              <a:lnSpc>
                <a:spcPts val="3500"/>
              </a:lnSpc>
              <a:buNone/>
            </a:pPr>
            <a:r>
              <a:rPr b="1">
                <a:cs typeface="MS Mincho" panose="02020609040205080304" charset="-128"/>
                <a:sym typeface="+mn-ea"/>
              </a:rPr>
              <a:t>盧を結んで人境に在り</a:t>
            </a:r>
            <a:r>
              <a:rPr lang="ja-JP" b="1">
                <a:cs typeface="MS Mincho" panose="02020609040205080304" charset="-128"/>
                <a:sym typeface="+mn-ea"/>
              </a:rPr>
              <a:t>　　</a:t>
            </a:r>
            <a:r>
              <a:rPr b="1">
                <a:cs typeface="MS Mincho" panose="02020609040205080304" charset="-128"/>
                <a:sym typeface="+mn-ea"/>
              </a:rPr>
              <a:t>而も車馬の 喧き無し</a:t>
            </a:r>
          </a:p>
          <a:p>
            <a:pPr marL="0" indent="0" algn="l">
              <a:lnSpc>
                <a:spcPts val="3500"/>
              </a:lnSpc>
              <a:buNone/>
            </a:pPr>
            <a:r>
              <a:rPr b="1">
                <a:cs typeface="MS Mincho" panose="02020609040205080304" charset="-128"/>
                <a:sym typeface="+mn-ea"/>
              </a:rPr>
              <a:t>君に問ふ何ぞ能く爾ると</a:t>
            </a:r>
            <a:r>
              <a:rPr lang="ja-JP" b="1">
                <a:cs typeface="MS Mincho" panose="02020609040205080304" charset="-128"/>
                <a:sym typeface="+mn-ea"/>
              </a:rPr>
              <a:t>　</a:t>
            </a:r>
            <a:r>
              <a:rPr b="1">
                <a:cs typeface="MS Mincho" panose="02020609040205080304" charset="-128"/>
                <a:sym typeface="+mn-ea"/>
              </a:rPr>
              <a:t>心遠くして地自から偏なればなり</a:t>
            </a:r>
          </a:p>
          <a:p>
            <a:pPr marL="0" indent="0" algn="l">
              <a:lnSpc>
                <a:spcPts val="3500"/>
              </a:lnSpc>
              <a:buNone/>
            </a:pPr>
            <a:r>
              <a:rPr b="1">
                <a:cs typeface="MS Mincho" panose="02020609040205080304" charset="-128"/>
                <a:sym typeface="+mn-ea"/>
              </a:rPr>
              <a:t>菊を采る東籬の下</a:t>
            </a:r>
            <a:r>
              <a:rPr lang="ja-JP" b="1">
                <a:cs typeface="MS Mincho" panose="02020609040205080304" charset="-128"/>
                <a:sym typeface="+mn-ea"/>
              </a:rPr>
              <a:t>　　　　</a:t>
            </a:r>
            <a:r>
              <a:rPr b="1">
                <a:cs typeface="MS Mincho" panose="02020609040205080304" charset="-128"/>
                <a:sym typeface="+mn-ea"/>
              </a:rPr>
              <a:t>悠然として南山を見る</a:t>
            </a:r>
          </a:p>
          <a:p>
            <a:pPr marL="0" indent="0" algn="l">
              <a:lnSpc>
                <a:spcPts val="3500"/>
              </a:lnSpc>
              <a:buNone/>
            </a:pPr>
            <a:r>
              <a:rPr b="1">
                <a:cs typeface="MS Mincho" panose="02020609040205080304" charset="-128"/>
                <a:sym typeface="+mn-ea"/>
              </a:rPr>
              <a:t>山気日夕に佳なり</a:t>
            </a:r>
            <a:r>
              <a:rPr lang="ja-JP" b="1">
                <a:cs typeface="MS Mincho" panose="02020609040205080304" charset="-128"/>
                <a:sym typeface="+mn-ea"/>
              </a:rPr>
              <a:t>　　　　飛鳥相与に還る</a:t>
            </a:r>
          </a:p>
          <a:p>
            <a:pPr marL="0" indent="0" algn="l">
              <a:lnSpc>
                <a:spcPts val="3500"/>
              </a:lnSpc>
              <a:buNone/>
            </a:pPr>
            <a:r>
              <a:rPr lang="ja-JP" b="1">
                <a:cs typeface="MS Mincho" panose="02020609040205080304" charset="-128"/>
                <a:sym typeface="+mn-ea"/>
              </a:rPr>
              <a:t>此の中に真意有り　　　　弁ぜんと欲すれば已に言を忘る</a:t>
            </a:r>
          </a:p>
        </p:txBody>
      </p:sp>
      <p:sp>
        <p:nvSpPr>
          <p:cNvPr id="100" name="文本框 99"/>
          <p:cNvSpPr txBox="1"/>
          <p:nvPr/>
        </p:nvSpPr>
        <p:spPr>
          <a:xfrm>
            <a:off x="3502660" y="2180590"/>
            <a:ext cx="5080000" cy="953135"/>
          </a:xfrm>
          <a:prstGeom prst="rect">
            <a:avLst/>
          </a:prstGeom>
          <a:noFill/>
          <a:ln w="9525">
            <a:noFill/>
          </a:ln>
        </p:spPr>
        <p:txBody>
          <a:bodyPr>
            <a:spAutoFit/>
          </a:bodyPr>
          <a:lstStyle/>
          <a:p>
            <a:pPr indent="0"/>
            <a:r>
              <a:rPr lang="ja-JP" altLang="zh-CN" sz="2800" b="1" dirty="0">
                <a:latin typeface="MS Mincho" panose="02020609040205080304" charset="-128"/>
                <a:ea typeface="MS Mincho" panose="02020609040205080304" charset="-128"/>
              </a:rPr>
              <a:t>　　</a:t>
            </a:r>
            <a:r>
              <a:rPr lang="zh-CN" sz="2800" b="1" dirty="0">
                <a:latin typeface="宋体" panose="02010600030101010101" pitchFamily="2" charset="-122"/>
                <a:ea typeface="宋体" panose="02010600030101010101" pitchFamily="2" charset="-122"/>
              </a:rPr>
              <a:t>饮</a:t>
            </a:r>
            <a:r>
              <a:rPr lang="ja-JP" altLang="zh-CN" sz="2800" b="1" dirty="0">
                <a:latin typeface="宋体" panose="02010600030101010101" pitchFamily="2" charset="-122"/>
                <a:ea typeface="宋体" panose="02010600030101010101" pitchFamily="2" charset="-122"/>
              </a:rPr>
              <a:t>　</a:t>
            </a:r>
            <a:r>
              <a:rPr lang="zh-CN" sz="2800" b="1" dirty="0">
                <a:latin typeface="宋体" panose="02010600030101010101" pitchFamily="2" charset="-122"/>
                <a:ea typeface="宋体" panose="02010600030101010101" pitchFamily="2" charset="-122"/>
              </a:rPr>
              <a:t>酒 </a:t>
            </a:r>
          </a:p>
          <a:p>
            <a:pPr indent="0"/>
            <a:r>
              <a:rPr lang="ja-JP" altLang="zh-CN" sz="2800" b="1" dirty="0">
                <a:latin typeface="宋体" panose="02010600030101010101" pitchFamily="2" charset="-122"/>
                <a:ea typeface="宋体" panose="02010600030101010101" pitchFamily="2" charset="-122"/>
              </a:rPr>
              <a:t>　　　　　　　　　</a:t>
            </a:r>
            <a:r>
              <a:rPr lang="zh-CN" sz="2800" b="1" dirty="0">
                <a:latin typeface="宋体" panose="02010600030101010101" pitchFamily="2" charset="-122"/>
                <a:ea typeface="宋体" panose="02010600030101010101" pitchFamily="2" charset="-122"/>
              </a:rPr>
              <a:t>陶渊明</a:t>
            </a:r>
          </a:p>
        </p:txBody>
      </p:sp>
      <p:sp>
        <p:nvSpPr>
          <p:cNvPr id="4" name="文本框 3"/>
          <p:cNvSpPr txBox="1"/>
          <p:nvPr/>
        </p:nvSpPr>
        <p:spPr>
          <a:xfrm>
            <a:off x="915670" y="1363980"/>
            <a:ext cx="3100070" cy="521970"/>
          </a:xfrm>
          <a:prstGeom prst="rect">
            <a:avLst/>
          </a:prstGeom>
          <a:noFill/>
        </p:spPr>
        <p:txBody>
          <a:bodyPr wrap="square" rtlCol="0">
            <a:spAutoFit/>
          </a:bodyPr>
          <a:lstStyle/>
          <a:p>
            <a:r>
              <a:rPr lang="ja-JP" altLang="zh-CN" sz="2800" b="1">
                <a:latin typeface="MS Mincho" panose="02020609040205080304" charset="-128"/>
                <a:ea typeface="MS Mincho" panose="02020609040205080304" charset="-128"/>
              </a:rPr>
              <a:t>漢詩の世界</a:t>
            </a: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577850" y="1560830"/>
            <a:ext cx="10787380" cy="2643505"/>
          </a:xfrm>
        </p:spPr>
        <p:txBody>
          <a:bodyPr>
            <a:noAutofit/>
          </a:bodyPr>
          <a:lstStyle/>
          <a:p>
            <a:pPr marL="0" indent="0" algn="l">
              <a:lnSpc>
                <a:spcPts val="3500"/>
              </a:lnSpc>
              <a:buNone/>
            </a:pPr>
            <a:r>
              <a:rPr b="1" dirty="0" err="1" smtClean="0">
                <a:cs typeface="MS Mincho" panose="02020609040205080304" charset="-128"/>
                <a:sym typeface="+mn-ea"/>
              </a:rPr>
              <a:t>現代</a:t>
            </a:r>
            <a:r>
              <a:rPr lang="zh-CN" altLang="en-US" b="1" dirty="0" smtClean="0">
                <a:cs typeface="MS Mincho" panose="02020609040205080304" charset="-128"/>
                <a:sym typeface="+mn-ea"/>
              </a:rPr>
              <a:t>日本</a:t>
            </a:r>
            <a:r>
              <a:rPr b="1" dirty="0" err="1" smtClean="0">
                <a:cs typeface="MS Mincho" panose="02020609040205080304" charset="-128"/>
                <a:sym typeface="+mn-ea"/>
              </a:rPr>
              <a:t>語訳</a:t>
            </a:r>
            <a:r>
              <a:rPr b="1" dirty="0">
                <a:cs typeface="MS Mincho" panose="02020609040205080304" charset="-128"/>
                <a:sym typeface="+mn-ea"/>
              </a:rPr>
              <a:t>：</a:t>
            </a:r>
          </a:p>
          <a:p>
            <a:pPr marL="0" indent="0" algn="l">
              <a:lnSpc>
                <a:spcPts val="3500"/>
              </a:lnSpc>
              <a:buNone/>
            </a:pPr>
            <a:r>
              <a:rPr b="1" dirty="0" err="1">
                <a:cs typeface="MS Mincho" panose="02020609040205080304" charset="-128"/>
                <a:sym typeface="+mn-ea"/>
              </a:rPr>
              <a:t>隠遁して質素な庵を人里にかまえておりますが、車馬の音が騒々しいということはありません</a:t>
            </a:r>
            <a:r>
              <a:rPr b="1" dirty="0">
                <a:cs typeface="MS Mincho" panose="02020609040205080304" charset="-128"/>
                <a:sym typeface="+mn-ea"/>
              </a:rPr>
              <a:t>。「</a:t>
            </a:r>
            <a:r>
              <a:rPr b="1" dirty="0" err="1">
                <a:cs typeface="MS Mincho" panose="02020609040205080304" charset="-128"/>
                <a:sym typeface="+mn-ea"/>
              </a:rPr>
              <a:t>どうしてそんなこと（静かに暮らすこと）ができるのか</a:t>
            </a:r>
            <a:r>
              <a:rPr b="1" dirty="0">
                <a:cs typeface="MS Mincho" panose="02020609040205080304" charset="-128"/>
                <a:sym typeface="+mn-ea"/>
              </a:rPr>
              <a:t>」（</a:t>
            </a:r>
            <a:r>
              <a:rPr b="1" dirty="0" err="1">
                <a:cs typeface="MS Mincho" panose="02020609040205080304" charset="-128"/>
                <a:sym typeface="+mn-ea"/>
              </a:rPr>
              <a:t>と聞かれたら</a:t>
            </a:r>
            <a:r>
              <a:rPr b="1" dirty="0">
                <a:cs typeface="MS Mincho" panose="02020609040205080304" charset="-128"/>
                <a:sym typeface="+mn-ea"/>
              </a:rPr>
              <a:t>）、「</a:t>
            </a:r>
            <a:r>
              <a:rPr b="1" dirty="0" err="1">
                <a:cs typeface="MS Mincho" panose="02020609040205080304" charset="-128"/>
                <a:sym typeface="+mn-ea"/>
              </a:rPr>
              <a:t>心が（世俗から）遠くはなれているので、住む土地も辺鄙なところとなる</a:t>
            </a:r>
            <a:r>
              <a:rPr b="1" dirty="0">
                <a:cs typeface="MS Mincho" panose="02020609040205080304" charset="-128"/>
                <a:sym typeface="+mn-ea"/>
              </a:rPr>
              <a:t>」（</a:t>
            </a:r>
            <a:r>
              <a:rPr b="1" dirty="0" err="1">
                <a:cs typeface="MS Mincho" panose="02020609040205080304" charset="-128"/>
                <a:sym typeface="+mn-ea"/>
              </a:rPr>
              <a:t>と答えます</a:t>
            </a:r>
            <a:r>
              <a:rPr b="1" dirty="0">
                <a:cs typeface="MS Mincho" panose="02020609040205080304" charset="-128"/>
                <a:sym typeface="+mn-ea"/>
              </a:rPr>
              <a:t>）。菊を東のまがきで採り、心をゆったりとして南山を眺めるのです。山の様子は夕暮れ時がすばらしく、飛ぶ鳥たちが一緒に（巣に）帰っていきます。この（風景の）中にこそ真実があるのですが、（</a:t>
            </a:r>
            <a:r>
              <a:rPr b="1" dirty="0" err="1">
                <a:cs typeface="MS Mincho" panose="02020609040205080304" charset="-128"/>
                <a:sym typeface="+mn-ea"/>
              </a:rPr>
              <a:t>それを）述べようとしても、とっくに言葉を忘れてしまいました</a:t>
            </a:r>
            <a:r>
              <a:rPr b="1" dirty="0">
                <a:cs typeface="MS Mincho" panose="02020609040205080304" charset="-128"/>
                <a:sym typeface="+mn-ea"/>
              </a:rPr>
              <a:t>。</a:t>
            </a: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スカートが話せたら</a:t>
            </a:r>
          </a:p>
        </p:txBody>
      </p:sp>
      <p:sp>
        <p:nvSpPr>
          <p:cNvPr id="3" name="内容占位符 2"/>
          <p:cNvSpPr>
            <a:spLocks noGrp="1"/>
          </p:cNvSpPr>
          <p:nvPr>
            <p:ph idx="1"/>
          </p:nvPr>
        </p:nvSpPr>
        <p:spPr/>
        <p:txBody>
          <a:bodyPr/>
          <a:lstStyle/>
          <a:p>
            <a:pPr marL="0" indent="0">
              <a:buNone/>
            </a:pPr>
            <a:r>
              <a:rPr lang="ja-JP" altLang="zh-CN"/>
              <a:t>１．内容が理解できるまで読んでください。</a:t>
            </a:r>
          </a:p>
          <a:p>
            <a:pPr marL="0" indent="0">
              <a:buNone/>
            </a:pPr>
            <a:r>
              <a:rPr lang="ja-JP" altLang="zh-CN"/>
              <a:t>２．キーワードを五つ書いてください。</a:t>
            </a:r>
          </a:p>
          <a:p>
            <a:pPr marL="0" indent="0">
              <a:buNone/>
            </a:pPr>
            <a:r>
              <a:rPr lang="ja-JP" altLang="zh-CN"/>
              <a:t>３．コラムを読んで、わかったこと、理解したことを２－３点まとめてください。</a:t>
            </a: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dirty="0"/>
              <a:t>予習</a:t>
            </a:r>
            <a:endParaRPr lang="ja-JP" altLang="zh-CN" dirty="0"/>
          </a:p>
        </p:txBody>
      </p:sp>
      <p:sp>
        <p:nvSpPr>
          <p:cNvPr id="3" name="内容占位符 2"/>
          <p:cNvSpPr>
            <a:spLocks noGrp="1"/>
          </p:cNvSpPr>
          <p:nvPr>
            <p:ph idx="1"/>
          </p:nvPr>
        </p:nvSpPr>
        <p:spPr/>
        <p:txBody>
          <a:bodyPr/>
          <a:lstStyle/>
          <a:p>
            <a:r>
              <a:rPr lang="ja-JP" altLang="zh-CN" dirty="0"/>
              <a:t>予習</a:t>
            </a:r>
          </a:p>
          <a:p>
            <a:r>
              <a:rPr lang="ja-JP" altLang="zh-CN" dirty="0"/>
              <a:t>予習する時の留意点：</a:t>
            </a:r>
          </a:p>
          <a:p>
            <a:pPr marL="0" indent="0">
              <a:buNone/>
            </a:pPr>
            <a:r>
              <a:rPr lang="ja-JP" altLang="zh-CN" dirty="0"/>
              <a:t>１．新しい言葉の意味を理解すること。</a:t>
            </a:r>
          </a:p>
          <a:p>
            <a:pPr marL="0" indent="0">
              <a:buNone/>
            </a:pPr>
            <a:r>
              <a:rPr lang="ja-JP" altLang="zh-CN" dirty="0"/>
              <a:t>２．本文の大意をキャッチすること。</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indent="0">
              <a:spcBef>
                <a:spcPts val="1800"/>
              </a:spcBef>
              <a:buNone/>
            </a:pPr>
            <a:r>
              <a:rPr lang="en-US" altLang="zh-CN" sz="3200" b="1" dirty="0">
                <a:solidFill>
                  <a:schemeClr val="tx1">
                    <a:lumMod val="95000"/>
                    <a:lumOff val="5000"/>
                  </a:schemeClr>
                </a:solidFill>
                <a:sym typeface="+mn-ea"/>
              </a:rPr>
              <a:t>１.</a:t>
            </a:r>
            <a:r>
              <a:rPr lang="zh-CN" sz="3200" b="1" dirty="0">
                <a:solidFill>
                  <a:schemeClr val="tx1">
                    <a:lumMod val="95000"/>
                    <a:lumOff val="5000"/>
                  </a:schemeClr>
                </a:solidFill>
                <a:sym typeface="+mn-ea"/>
              </a:rPr>
              <a:t>日本文化</a:t>
            </a:r>
            <a:r>
              <a:rPr lang="zh-CN" sz="3200" b="1" dirty="0">
                <a:solidFill>
                  <a:schemeClr val="tx1">
                    <a:lumMod val="95000"/>
                    <a:lumOff val="5000"/>
                  </a:schemeClr>
                </a:solidFill>
                <a:sym typeface="+mn-ea"/>
              </a:rPr>
              <a:t>の真髄を</a:t>
            </a:r>
            <a:r>
              <a:rPr lang="ja-JP" altLang="zh-CN" sz="3200" b="1" dirty="0">
                <a:solidFill>
                  <a:schemeClr val="tx1">
                    <a:lumMod val="95000"/>
                    <a:lumOff val="5000"/>
                  </a:schemeClr>
                </a:solidFill>
                <a:sym typeface="+mn-ea"/>
              </a:rPr>
              <a:t>理解する</a:t>
            </a:r>
            <a:r>
              <a:rPr lang="zh-CN" sz="3200" b="1" dirty="0">
                <a:solidFill>
                  <a:schemeClr val="tx1">
                    <a:lumMod val="95000"/>
                    <a:lumOff val="5000"/>
                  </a:schemeClr>
                </a:solidFill>
                <a:sym typeface="+mn-ea"/>
              </a:rPr>
              <a:t>。</a:t>
            </a:r>
            <a:endParaRPr lang="zh-CN" altLang="en-US" sz="3200" b="1" dirty="0">
              <a:solidFill>
                <a:schemeClr val="tx1">
                  <a:lumMod val="95000"/>
                  <a:lumOff val="5000"/>
                </a:schemeClr>
              </a:solidFill>
              <a:ea typeface="MS Mincho" panose="02020609040205080304" charset="-128"/>
            </a:endParaRPr>
          </a:p>
          <a:p>
            <a:pPr marL="0" indent="0">
              <a:spcBef>
                <a:spcPts val="1800"/>
              </a:spcBef>
              <a:buNone/>
            </a:pPr>
            <a:r>
              <a:rPr lang="en-US" altLang="zh-CN" sz="3200" b="1" dirty="0">
                <a:solidFill>
                  <a:schemeClr val="tx1">
                    <a:lumMod val="95000"/>
                    <a:lumOff val="5000"/>
                  </a:schemeClr>
                </a:solidFill>
                <a:sym typeface="+mn-ea"/>
              </a:rPr>
              <a:t>2.</a:t>
            </a:r>
            <a:r>
              <a:rPr lang="zh-CN" sz="3200" b="1" dirty="0">
                <a:solidFill>
                  <a:schemeClr val="tx1">
                    <a:lumMod val="95000"/>
                    <a:lumOff val="5000"/>
                  </a:schemeClr>
                </a:solidFill>
                <a:sym typeface="+mn-ea"/>
              </a:rPr>
              <a:t>比較文化論的な視点から日本文化を考</a:t>
            </a:r>
            <a:r>
              <a:rPr lang="ja-JP" altLang="zh-CN" sz="3200" b="1" dirty="0">
                <a:solidFill>
                  <a:schemeClr val="tx1">
                    <a:lumMod val="95000"/>
                    <a:lumOff val="5000"/>
                  </a:schemeClr>
                </a:solidFill>
                <a:sym typeface="+mn-ea"/>
              </a:rPr>
              <a:t>える</a:t>
            </a:r>
          </a:p>
          <a:p>
            <a:pPr marL="0" indent="0">
              <a:spcBef>
                <a:spcPts val="1800"/>
              </a:spcBef>
              <a:buNone/>
            </a:pPr>
            <a:r>
              <a:rPr lang="en-US" altLang="zh-CN" sz="3200" b="1" dirty="0">
                <a:solidFill>
                  <a:schemeClr val="tx1">
                    <a:lumMod val="95000"/>
                    <a:lumOff val="5000"/>
                  </a:schemeClr>
                </a:solidFill>
                <a:sym typeface="+mn-ea"/>
              </a:rPr>
              <a:t>3.</a:t>
            </a:r>
            <a:r>
              <a:rPr lang="zh-CN" sz="3200" b="1" dirty="0">
                <a:solidFill>
                  <a:schemeClr val="tx1">
                    <a:lumMod val="95000"/>
                    <a:lumOff val="5000"/>
                  </a:schemeClr>
                </a:solidFill>
                <a:sym typeface="+mn-ea"/>
              </a:rPr>
              <a:t>異なる視点で日本文化を研究する力を養う。</a:t>
            </a:r>
          </a:p>
          <a:p>
            <a:pPr marL="0" indent="0">
              <a:lnSpc>
                <a:spcPts val="4500"/>
              </a:lnSpc>
              <a:spcBef>
                <a:spcPts val="1000"/>
              </a:spcBef>
              <a:buNone/>
            </a:pPr>
            <a:endParaRPr sz="3200" b="1" dirty="0">
              <a:solidFill>
                <a:schemeClr val="tx1">
                  <a:lumMod val="95000"/>
                  <a:lumOff val="5000"/>
                </a:schemeClr>
              </a:solidFill>
              <a:sym typeface="+mn-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9863876a-6f6e-49b0-9f45-d47b6b2de33e"/>
  <p:tag name="COMMONDATA" val="eyJoZGlkIjoiYTg2ODBiNWNjNmEzZGNhYjk5ZmNhMWI1YjNhZTc2ZT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PA" val="v3.0.1"/>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69.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67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67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67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67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67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7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67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7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7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68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6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6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6.xml><?xml version="1.0" encoding="utf-8"?>
<p:tagLst xmlns:a="http://schemas.openxmlformats.org/drawingml/2006/main" xmlns:r="http://schemas.openxmlformats.org/officeDocument/2006/relationships" xmlns:p="http://schemas.openxmlformats.org/presentationml/2006/main">
  <p:tag name="KSO_WM_UNIT_TABLE_BEAUTIFY" val="smartTable{56cda667-1834-44fa-9c0b-65254af0fefc}"/>
  <p:tag name="TABLE_ENDDRAG_ORIGIN_RECT" val="489*132"/>
  <p:tag name="TABLE_ENDDRAG_RECT" val="188*294*489*132"/>
</p:tagLst>
</file>

<file path=ppt/tags/tag707.xml><?xml version="1.0" encoding="utf-8"?>
<p:tagLst xmlns:a="http://schemas.openxmlformats.org/drawingml/2006/main" xmlns:r="http://schemas.openxmlformats.org/officeDocument/2006/relationships" xmlns:p="http://schemas.openxmlformats.org/presentationml/2006/main">
  <p:tag name="KSO_WM_UNIT_TABLE_BEAUTIFY" val="smartTable{8ef7dad0-8008-4271-841b-b8edefc50b14}"/>
</p:tagLst>
</file>

<file path=ppt/tags/tag708.xml><?xml version="1.0" encoding="utf-8"?>
<p:tagLst xmlns:a="http://schemas.openxmlformats.org/drawingml/2006/main" xmlns:r="http://schemas.openxmlformats.org/officeDocument/2006/relationships" xmlns:p="http://schemas.openxmlformats.org/presentationml/2006/main">
  <p:tag name="KSO_WM_UNIT_TABLE_BEAUTIFY" val="smartTable{09dbfd8a-36a0-4590-9587-a00448920093}"/>
  <p:tag name="TABLE_ENDDRAG_ORIGIN_RECT" val="753*97"/>
  <p:tag name="TABLE_ENDDRAG_RECT" val="50*262*753*97"/>
</p:tagLst>
</file>

<file path=ppt/tags/tag70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965,&quot;width&quot;:11046}"/>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2470</Words>
  <Application>Microsoft Office PowerPoint</Application>
  <PresentationFormat>宽屏</PresentationFormat>
  <Paragraphs>328</Paragraphs>
  <Slides>71</Slides>
  <Notes>27</Notes>
  <HiddenSlides>0</HiddenSlides>
  <MMClips>0</MMClips>
  <ScaleCrop>false</ScaleCrop>
  <HeadingPairs>
    <vt:vector size="6" baseType="variant">
      <vt:variant>
        <vt:lpstr>已用的字体</vt:lpstr>
      </vt:variant>
      <vt:variant>
        <vt:i4>13</vt:i4>
      </vt:variant>
      <vt:variant>
        <vt:lpstr>主题</vt:lpstr>
      </vt:variant>
      <vt:variant>
        <vt:i4>23</vt:i4>
      </vt:variant>
      <vt:variant>
        <vt:lpstr>幻灯片标题</vt:lpstr>
      </vt:variant>
      <vt:variant>
        <vt:i4>71</vt:i4>
      </vt:variant>
    </vt:vector>
  </HeadingPairs>
  <TitlesOfParts>
    <vt:vector size="107" baseType="lpstr">
      <vt:lpstr>MS Gothic</vt:lpstr>
      <vt:lpstr>MS Mincho</vt:lpstr>
      <vt:lpstr>MS Minchofalt</vt:lpstr>
      <vt:lpstr>MS PGothic</vt:lpstr>
      <vt:lpstr>MS UI Gothic</vt:lpstr>
      <vt:lpstr>华文中宋</vt:lpstr>
      <vt:lpstr>思源黑体 CN Bold</vt:lpstr>
      <vt:lpstr>宋体</vt:lpstr>
      <vt:lpstr>微软雅黑</vt:lpstr>
      <vt:lpstr>Arial</vt:lpstr>
      <vt:lpstr>Arial Black</vt:lpstr>
      <vt:lpstr>Calibri</vt:lpstr>
      <vt:lpstr>Wingdings</vt:lpstr>
      <vt:lpstr>Office 主题​​</vt:lpstr>
      <vt:lpstr>3_Office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17_Office 主题​​</vt:lpstr>
      <vt:lpstr>18_Office 主题​​</vt:lpstr>
      <vt:lpstr>22_Office 主题​​</vt:lpstr>
      <vt:lpstr>4_Office 主题​​</vt:lpstr>
      <vt:lpstr>20_Office 主题​​</vt:lpstr>
      <vt:lpstr>19_Office 主题​​</vt:lpstr>
      <vt:lpstr>25_Office 主题​​</vt:lpstr>
      <vt:lpstr>27_Office 主题​​</vt:lpstr>
      <vt:lpstr>2_Office 主题​​</vt:lpstr>
      <vt:lpstr>1_Office 主题​​</vt:lpstr>
      <vt:lpstr>21_Office 主题​​</vt:lpstr>
      <vt:lpstr>14_Office 主题​​</vt:lpstr>
      <vt:lpstr>PowerPoint 演示文稿</vt:lpstr>
      <vt:lpstr>【著者紹介】   ハーン（Lafcadio hearn）            1850年06月27日 ～ 1904年09月26日　</vt:lpstr>
      <vt:lpstr>【著者紹介】   ハーン（Lafcadio hearn）　</vt:lpstr>
      <vt:lpstr>【著者紹介】   ハーン（Lafcadio hearn）　</vt:lpstr>
      <vt:lpstr>【作品紹介】</vt:lpstr>
      <vt:lpstr> 　　　授業の流れ</vt:lpstr>
      <vt:lpstr>PowerPoint 演示文稿</vt:lpstr>
      <vt:lpstr>PowerPoint 演示文稿</vt:lpstr>
      <vt:lpstr>学習目標</vt:lpstr>
      <vt:lpstr>調べましょう</vt:lpstr>
      <vt:lpstr>PowerPoint 演示文稿</vt:lpstr>
      <vt:lpstr>PowerPoint 演示文稿</vt:lpstr>
      <vt:lpstr>言葉の解釈</vt:lpstr>
      <vt:lpstr>言葉の解釈</vt:lpstr>
      <vt:lpstr>言葉の解釈</vt:lpstr>
      <vt:lpstr>言葉の解釈</vt:lpstr>
      <vt:lpstr>言葉の解釈</vt:lpstr>
      <vt:lpstr>言葉の解釈</vt:lpstr>
      <vt:lpstr>言葉の解釈</vt:lpstr>
      <vt:lpstr>言葉の解釈</vt:lpstr>
      <vt:lpstr>言葉の解釈</vt:lpstr>
      <vt:lpstr>言葉の解釈</vt:lpstr>
      <vt:lpstr>PowerPoint 演示文稿</vt:lpstr>
      <vt:lpstr>～と（は）比べ物にならない</vt:lpstr>
      <vt:lpstr>～かれ～かれ</vt:lpstr>
      <vt:lpstr>～に決まっている　</vt:lpstr>
      <vt:lpstr>～ときたら</vt:lpstr>
      <vt:lpstr>～にかけては</vt:lpstr>
      <vt:lpstr>～にしてからが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五、やってみましょう。</vt:lpstr>
      <vt:lpstr>六、読んでみましょう。</vt:lpstr>
      <vt:lpstr>六、読んでみましょう。</vt:lpstr>
      <vt:lpstr>PowerPoint 演示文稿</vt:lpstr>
      <vt:lpstr>スカートが話せたら</vt:lpstr>
      <vt:lpstr>PowerPoint 演示文稿</vt:lpstr>
      <vt:lpstr>自己チェック表</vt:lpstr>
      <vt:lpstr>PowerPoint 演示文稿</vt:lpstr>
      <vt:lpstr>予習</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264</cp:revision>
  <dcterms:created xsi:type="dcterms:W3CDTF">2019-06-19T02:08:00Z</dcterms:created>
  <dcterms:modified xsi:type="dcterms:W3CDTF">2023-08-14T06:54:42Z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FE5719FE5F56459BBF6358A95B438A46</vt:lpwstr>
  </property>
</Properties>
</file>