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7.xml" ContentType="application/vnd.openxmlformats-officedocument.them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9.xml" ContentType="application/vnd.openxmlformats-officedocument.them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0.xml" ContentType="application/vnd.openxmlformats-officedocument.theme+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1.xml" ContentType="application/vnd.openxmlformats-officedocument.theme+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2.xml" ContentType="application/vnd.openxmlformats-officedocument.theme+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3.xml" ContentType="application/vnd.openxmlformats-officedocument.theme+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4.xml" ContentType="application/vnd.openxmlformats-officedocument.theme+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5.xml" ContentType="application/vnd.openxmlformats-officedocument.theme+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6.xml" ContentType="application/vnd.openxmlformats-officedocument.theme+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7.xml" ContentType="application/vnd.openxmlformats-officedocument.theme+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8.xml" ContentType="application/vnd.openxmlformats-officedocument.theme+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9.xml" ContentType="application/vnd.openxmlformats-officedocument.theme+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20.xml" ContentType="application/vnd.openxmlformats-officedocument.theme+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21.xml" ContentType="application/vnd.openxmlformats-officedocument.theme+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22.xml" ContentType="application/vnd.openxmlformats-officedocument.theme+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23.xml" ContentType="application/vnd.openxmlformats-officedocument.theme+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theme/theme24.xml" ContentType="application/vnd.openxmlformats-officedocument.theme+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theme/theme25.xml" ContentType="application/vnd.openxmlformats-officedocument.theme+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heme/theme26.xml" ContentType="application/vnd.openxmlformats-officedocument.theme+xml"/>
  <Override PartName="/ppt/tags/tag734.xml" ContentType="application/vnd.openxmlformats-officedocument.presentationml.tags+xml"/>
  <Override PartName="/ppt/notesSlides/notesSlide1.xml" ContentType="application/vnd.openxmlformats-officedocument.presentationml.notesSlide+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notesSlides/notesSlide2.xml" ContentType="application/vnd.openxmlformats-officedocument.presentationml.notesSlide+xml"/>
  <Override PartName="/ppt/tags/tag752.xml" ContentType="application/vnd.openxmlformats-officedocument.presentationml.tags+xml"/>
  <Override PartName="/ppt/notesSlides/notesSlide3.xml" ContentType="application/vnd.openxmlformats-officedocument.presentationml.notesSlide+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notesSlides/notesSlide4.xml" ContentType="application/vnd.openxmlformats-officedocument.presentationml.notesSlide+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notesSlides/notesSlide5.xml" ContentType="application/vnd.openxmlformats-officedocument.presentationml.notesSlide+xml"/>
  <Override PartName="/ppt/tags/tag771.xml" ContentType="application/vnd.openxmlformats-officedocument.presentationml.tags+xml"/>
  <Override PartName="/ppt/notesSlides/notesSlide6.xml" ContentType="application/vnd.openxmlformats-officedocument.presentationml.notesSlide+xml"/>
  <Override PartName="/ppt/tags/tag772.xml" ContentType="application/vnd.openxmlformats-officedocument.presentationml.tags+xml"/>
  <Override PartName="/ppt/tags/tag77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notesSlides/notesSlide9.xml" ContentType="application/vnd.openxmlformats-officedocument.presentationml.notesSlide+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notesSlides/notesSlide10.xml" ContentType="application/vnd.openxmlformats-officedocument.presentationml.notesSlide+xml"/>
  <Override PartName="/ppt/tags/tag801.xml" ContentType="application/vnd.openxmlformats-officedocument.presentationml.tags+xml"/>
  <Override PartName="/ppt/tags/tag802.xml" ContentType="application/vnd.openxmlformats-officedocument.presentationml.tags+xml"/>
  <Override PartName="/ppt/notesSlides/notesSlide11.xml" ContentType="application/vnd.openxmlformats-officedocument.presentationml.notesSlide+xml"/>
  <Override PartName="/ppt/tags/tag803.xml" ContentType="application/vnd.openxmlformats-officedocument.presentationml.tags+xml"/>
  <Override PartName="/ppt/tags/tag804.xml" ContentType="application/vnd.openxmlformats-officedocument.presentationml.tags+xml"/>
  <Override PartName="/ppt/notesSlides/notesSlide12.xml" ContentType="application/vnd.openxmlformats-officedocument.presentationml.notesSlide+xml"/>
  <Override PartName="/ppt/tags/tag80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 id="2147483664" r:id="rId3"/>
    <p:sldMasterId id="2147483673" r:id="rId4"/>
    <p:sldMasterId id="2147483681" r:id="rId5"/>
    <p:sldMasterId id="2147483689" r:id="rId6"/>
    <p:sldMasterId id="2147483697" r:id="rId7"/>
    <p:sldMasterId id="2147483705" r:id="rId8"/>
    <p:sldMasterId id="2147483713" r:id="rId9"/>
    <p:sldMasterId id="2147483721" r:id="rId10"/>
    <p:sldMasterId id="2147483729" r:id="rId11"/>
    <p:sldMasterId id="2147483737" r:id="rId12"/>
    <p:sldMasterId id="2147483745" r:id="rId13"/>
    <p:sldMasterId id="2147483753" r:id="rId14"/>
    <p:sldMasterId id="2147483761" r:id="rId15"/>
    <p:sldMasterId id="2147483769" r:id="rId16"/>
    <p:sldMasterId id="2147483777" r:id="rId17"/>
    <p:sldMasterId id="2147483785" r:id="rId18"/>
    <p:sldMasterId id="2147483793" r:id="rId19"/>
    <p:sldMasterId id="2147483802" r:id="rId20"/>
    <p:sldMasterId id="2147483811" r:id="rId21"/>
    <p:sldMasterId id="2147483820" r:id="rId22"/>
    <p:sldMasterId id="2147483829" r:id="rId23"/>
    <p:sldMasterId id="2147483838" r:id="rId24"/>
    <p:sldMasterId id="2147483846" r:id="rId25"/>
  </p:sldMasterIdLst>
  <p:notesMasterIdLst>
    <p:notesMasterId r:id="rId91"/>
  </p:notesMasterIdLst>
  <p:sldIdLst>
    <p:sldId id="262" r:id="rId26"/>
    <p:sldId id="269" r:id="rId27"/>
    <p:sldId id="362" r:id="rId28"/>
    <p:sldId id="319" r:id="rId29"/>
    <p:sldId id="587" r:id="rId30"/>
    <p:sldId id="588" r:id="rId31"/>
    <p:sldId id="314" r:id="rId32"/>
    <p:sldId id="315" r:id="rId33"/>
    <p:sldId id="316" r:id="rId34"/>
    <p:sldId id="536" r:id="rId35"/>
    <p:sldId id="537" r:id="rId36"/>
    <p:sldId id="589" r:id="rId37"/>
    <p:sldId id="590" r:id="rId38"/>
    <p:sldId id="317" r:id="rId39"/>
    <p:sldId id="546" r:id="rId40"/>
    <p:sldId id="591" r:id="rId41"/>
    <p:sldId id="410" r:id="rId42"/>
    <p:sldId id="327" r:id="rId43"/>
    <p:sldId id="412" r:id="rId44"/>
    <p:sldId id="507" r:id="rId45"/>
    <p:sldId id="508" r:id="rId46"/>
    <p:sldId id="509" r:id="rId47"/>
    <p:sldId id="510" r:id="rId48"/>
    <p:sldId id="592" r:id="rId49"/>
    <p:sldId id="544" r:id="rId50"/>
    <p:sldId id="643" r:id="rId51"/>
    <p:sldId id="540" r:id="rId52"/>
    <p:sldId id="541" r:id="rId53"/>
    <p:sldId id="644" r:id="rId54"/>
    <p:sldId id="645" r:id="rId55"/>
    <p:sldId id="542" r:id="rId56"/>
    <p:sldId id="545" r:id="rId57"/>
    <p:sldId id="547" r:id="rId58"/>
    <p:sldId id="548" r:id="rId59"/>
    <p:sldId id="638" r:id="rId60"/>
    <p:sldId id="639" r:id="rId61"/>
    <p:sldId id="640" r:id="rId62"/>
    <p:sldId id="641" r:id="rId63"/>
    <p:sldId id="642" r:id="rId64"/>
    <p:sldId id="293" r:id="rId65"/>
    <p:sldId id="276" r:id="rId66"/>
    <p:sldId id="331" r:id="rId67"/>
    <p:sldId id="332" r:id="rId68"/>
    <p:sldId id="333" r:id="rId69"/>
    <p:sldId id="334" r:id="rId70"/>
    <p:sldId id="335" r:id="rId71"/>
    <p:sldId id="336" r:id="rId72"/>
    <p:sldId id="337" r:id="rId73"/>
    <p:sldId id="338" r:id="rId74"/>
    <p:sldId id="339" r:id="rId75"/>
    <p:sldId id="340" r:id="rId76"/>
    <p:sldId id="341" r:id="rId77"/>
    <p:sldId id="342" r:id="rId78"/>
    <p:sldId id="343" r:id="rId79"/>
    <p:sldId id="344" r:id="rId80"/>
    <p:sldId id="345" r:id="rId81"/>
    <p:sldId id="346" r:id="rId82"/>
    <p:sldId id="347" r:id="rId83"/>
    <p:sldId id="348" r:id="rId84"/>
    <p:sldId id="646" r:id="rId85"/>
    <p:sldId id="647" r:id="rId86"/>
    <p:sldId id="648" r:id="rId87"/>
    <p:sldId id="649" r:id="rId88"/>
    <p:sldId id="650" r:id="rId89"/>
    <p:sldId id="651" r:id="rId90"/>
  </p:sldIdLst>
  <p:sldSz cx="12192000" cy="6858000"/>
  <p:notesSz cx="6858000" cy="9144000"/>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8" userDrawn="1">
          <p15:clr>
            <a:srgbClr val="A4A3A4"/>
          </p15:clr>
        </p15:guide>
        <p15:guide id="2" pos="383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yaSun" initials="m"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E21AF"/>
    <a:srgbClr val="E8FAFA"/>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117" d="100"/>
          <a:sy n="117" d="100"/>
        </p:scale>
        <p:origin x="420" y="84"/>
      </p:cViewPr>
      <p:guideLst>
        <p:guide orient="horz" pos="2268"/>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xml"/><Relationship Id="rId21" Type="http://schemas.openxmlformats.org/officeDocument/2006/relationships/slideMaster" Target="slideMasters/slideMaster21.xml"/><Relationship Id="rId34" Type="http://schemas.openxmlformats.org/officeDocument/2006/relationships/slide" Target="slides/slide9.xml"/><Relationship Id="rId42" Type="http://schemas.openxmlformats.org/officeDocument/2006/relationships/slide" Target="slides/slide17.xml"/><Relationship Id="rId47" Type="http://schemas.openxmlformats.org/officeDocument/2006/relationships/slide" Target="slides/slide22.xml"/><Relationship Id="rId50" Type="http://schemas.openxmlformats.org/officeDocument/2006/relationships/slide" Target="slides/slide25.xml"/><Relationship Id="rId55" Type="http://schemas.openxmlformats.org/officeDocument/2006/relationships/slide" Target="slides/slide30.xml"/><Relationship Id="rId63" Type="http://schemas.openxmlformats.org/officeDocument/2006/relationships/slide" Target="slides/slide38.xml"/><Relationship Id="rId68" Type="http://schemas.openxmlformats.org/officeDocument/2006/relationships/slide" Target="slides/slide43.xml"/><Relationship Id="rId76" Type="http://schemas.openxmlformats.org/officeDocument/2006/relationships/slide" Target="slides/slide51.xml"/><Relationship Id="rId84" Type="http://schemas.openxmlformats.org/officeDocument/2006/relationships/slide" Target="slides/slide59.xml"/><Relationship Id="rId89" Type="http://schemas.openxmlformats.org/officeDocument/2006/relationships/slide" Target="slides/slide64.xml"/><Relationship Id="rId97"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46.xml"/><Relationship Id="rId92"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4.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7.xml"/><Relationship Id="rId37" Type="http://schemas.openxmlformats.org/officeDocument/2006/relationships/slide" Target="slides/slide12.xml"/><Relationship Id="rId40" Type="http://schemas.openxmlformats.org/officeDocument/2006/relationships/slide" Target="slides/slide15.xml"/><Relationship Id="rId45" Type="http://schemas.openxmlformats.org/officeDocument/2006/relationships/slide" Target="slides/slide20.xml"/><Relationship Id="rId53" Type="http://schemas.openxmlformats.org/officeDocument/2006/relationships/slide" Target="slides/slide28.xml"/><Relationship Id="rId58" Type="http://schemas.openxmlformats.org/officeDocument/2006/relationships/slide" Target="slides/slide33.xml"/><Relationship Id="rId66" Type="http://schemas.openxmlformats.org/officeDocument/2006/relationships/slide" Target="slides/slide41.xml"/><Relationship Id="rId74" Type="http://schemas.openxmlformats.org/officeDocument/2006/relationships/slide" Target="slides/slide49.xml"/><Relationship Id="rId79" Type="http://schemas.openxmlformats.org/officeDocument/2006/relationships/slide" Target="slides/slide54.xml"/><Relationship Id="rId87" Type="http://schemas.openxmlformats.org/officeDocument/2006/relationships/slide" Target="slides/slide62.xml"/><Relationship Id="rId5" Type="http://schemas.openxmlformats.org/officeDocument/2006/relationships/slideMaster" Target="slideMasters/slideMaster5.xml"/><Relationship Id="rId61" Type="http://schemas.openxmlformats.org/officeDocument/2006/relationships/slide" Target="slides/slide36.xml"/><Relationship Id="rId82" Type="http://schemas.openxmlformats.org/officeDocument/2006/relationships/slide" Target="slides/slide57.xml"/><Relationship Id="rId90" Type="http://schemas.openxmlformats.org/officeDocument/2006/relationships/slide" Target="slides/slide65.xml"/><Relationship Id="rId95" Type="http://schemas.openxmlformats.org/officeDocument/2006/relationships/viewProps" Target="viewProps.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2.xml"/><Relationship Id="rId30" Type="http://schemas.openxmlformats.org/officeDocument/2006/relationships/slide" Target="slides/slide5.xml"/><Relationship Id="rId35" Type="http://schemas.openxmlformats.org/officeDocument/2006/relationships/slide" Target="slides/slide10.xml"/><Relationship Id="rId43" Type="http://schemas.openxmlformats.org/officeDocument/2006/relationships/slide" Target="slides/slide18.xml"/><Relationship Id="rId48" Type="http://schemas.openxmlformats.org/officeDocument/2006/relationships/slide" Target="slides/slide23.xml"/><Relationship Id="rId56" Type="http://schemas.openxmlformats.org/officeDocument/2006/relationships/slide" Target="slides/slide31.xml"/><Relationship Id="rId64" Type="http://schemas.openxmlformats.org/officeDocument/2006/relationships/slide" Target="slides/slide39.xml"/><Relationship Id="rId69" Type="http://schemas.openxmlformats.org/officeDocument/2006/relationships/slide" Target="slides/slide44.xml"/><Relationship Id="rId77" Type="http://schemas.openxmlformats.org/officeDocument/2006/relationships/slide" Target="slides/slide52.xml"/><Relationship Id="rId8" Type="http://schemas.openxmlformats.org/officeDocument/2006/relationships/slideMaster" Target="slideMasters/slideMaster8.xml"/><Relationship Id="rId51" Type="http://schemas.openxmlformats.org/officeDocument/2006/relationships/slide" Target="slides/slide26.xml"/><Relationship Id="rId72" Type="http://schemas.openxmlformats.org/officeDocument/2006/relationships/slide" Target="slides/slide47.xml"/><Relationship Id="rId80" Type="http://schemas.openxmlformats.org/officeDocument/2006/relationships/slide" Target="slides/slide55.xml"/><Relationship Id="rId85" Type="http://schemas.openxmlformats.org/officeDocument/2006/relationships/slide" Target="slides/slide60.xml"/><Relationship Id="rId93"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8.xml"/><Relationship Id="rId38" Type="http://schemas.openxmlformats.org/officeDocument/2006/relationships/slide" Target="slides/slide13.xml"/><Relationship Id="rId46" Type="http://schemas.openxmlformats.org/officeDocument/2006/relationships/slide" Target="slides/slide21.xml"/><Relationship Id="rId59" Type="http://schemas.openxmlformats.org/officeDocument/2006/relationships/slide" Target="slides/slide34.xml"/><Relationship Id="rId67" Type="http://schemas.openxmlformats.org/officeDocument/2006/relationships/slide" Target="slides/slide42.xml"/><Relationship Id="rId20" Type="http://schemas.openxmlformats.org/officeDocument/2006/relationships/slideMaster" Target="slideMasters/slideMaster20.xml"/><Relationship Id="rId41" Type="http://schemas.openxmlformats.org/officeDocument/2006/relationships/slide" Target="slides/slide16.xml"/><Relationship Id="rId54" Type="http://schemas.openxmlformats.org/officeDocument/2006/relationships/slide" Target="slides/slide29.xml"/><Relationship Id="rId62" Type="http://schemas.openxmlformats.org/officeDocument/2006/relationships/slide" Target="slides/slide37.xml"/><Relationship Id="rId70" Type="http://schemas.openxmlformats.org/officeDocument/2006/relationships/slide" Target="slides/slide45.xml"/><Relationship Id="rId75" Type="http://schemas.openxmlformats.org/officeDocument/2006/relationships/slide" Target="slides/slide50.xml"/><Relationship Id="rId83" Type="http://schemas.openxmlformats.org/officeDocument/2006/relationships/slide" Target="slides/slide58.xml"/><Relationship Id="rId88" Type="http://schemas.openxmlformats.org/officeDocument/2006/relationships/slide" Target="slides/slide63.xml"/><Relationship Id="rId91" Type="http://schemas.openxmlformats.org/officeDocument/2006/relationships/notesMaster" Target="notesMasters/notesMaster1.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3.xml"/><Relationship Id="rId36" Type="http://schemas.openxmlformats.org/officeDocument/2006/relationships/slide" Target="slides/slide11.xml"/><Relationship Id="rId49" Type="http://schemas.openxmlformats.org/officeDocument/2006/relationships/slide" Target="slides/slide24.xml"/><Relationship Id="rId57" Type="http://schemas.openxmlformats.org/officeDocument/2006/relationships/slide" Target="slides/slide32.xml"/><Relationship Id="rId10" Type="http://schemas.openxmlformats.org/officeDocument/2006/relationships/slideMaster" Target="slideMasters/slideMaster10.xml"/><Relationship Id="rId31" Type="http://schemas.openxmlformats.org/officeDocument/2006/relationships/slide" Target="slides/slide6.xml"/><Relationship Id="rId44" Type="http://schemas.openxmlformats.org/officeDocument/2006/relationships/slide" Target="slides/slide19.xml"/><Relationship Id="rId52" Type="http://schemas.openxmlformats.org/officeDocument/2006/relationships/slide" Target="slides/slide27.xml"/><Relationship Id="rId60" Type="http://schemas.openxmlformats.org/officeDocument/2006/relationships/slide" Target="slides/slide35.xml"/><Relationship Id="rId65" Type="http://schemas.openxmlformats.org/officeDocument/2006/relationships/slide" Target="slides/slide40.xml"/><Relationship Id="rId73" Type="http://schemas.openxmlformats.org/officeDocument/2006/relationships/slide" Target="slides/slide48.xml"/><Relationship Id="rId78" Type="http://schemas.openxmlformats.org/officeDocument/2006/relationships/slide" Target="slides/slide53.xml"/><Relationship Id="rId81" Type="http://schemas.openxmlformats.org/officeDocument/2006/relationships/slide" Target="slides/slide56.xml"/><Relationship Id="rId86" Type="http://schemas.openxmlformats.org/officeDocument/2006/relationships/slide" Target="slides/slide61.xml"/><Relationship Id="rId9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8759418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18993455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60</a:t>
            </a:fld>
            <a:endParaRPr lang="zh-CN" altLang="en-US"/>
          </a:p>
        </p:txBody>
      </p:sp>
    </p:spTree>
    <p:extLst>
      <p:ext uri="{BB962C8B-B14F-4D97-AF65-F5344CB8AC3E}">
        <p14:creationId xmlns:p14="http://schemas.microsoft.com/office/powerpoint/2010/main" val="3105845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62</a:t>
            </a:fld>
            <a:endParaRPr lang="zh-CN" altLang="en-US"/>
          </a:p>
        </p:txBody>
      </p:sp>
    </p:spTree>
    <p:extLst>
      <p:ext uri="{BB962C8B-B14F-4D97-AF65-F5344CB8AC3E}">
        <p14:creationId xmlns:p14="http://schemas.microsoft.com/office/powerpoint/2010/main" val="3944533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64</a:t>
            </a:fld>
            <a:endParaRPr lang="zh-CN" altLang="en-US"/>
          </a:p>
        </p:txBody>
      </p:sp>
    </p:spTree>
    <p:extLst>
      <p:ext uri="{BB962C8B-B14F-4D97-AF65-F5344CB8AC3E}">
        <p14:creationId xmlns:p14="http://schemas.microsoft.com/office/powerpoint/2010/main" val="1564044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7695D80-81E5-4A27-8FB4-38592ED0CDB3}" type="slidenum">
              <a:rPr lang="zh-CN" altLang="en-US" smtClean="0"/>
              <a:t>5</a:t>
            </a:fld>
            <a:endParaRPr lang="zh-CN" altLang="en-US"/>
          </a:p>
        </p:txBody>
      </p:sp>
    </p:spTree>
    <p:extLst>
      <p:ext uri="{BB962C8B-B14F-4D97-AF65-F5344CB8AC3E}">
        <p14:creationId xmlns:p14="http://schemas.microsoft.com/office/powerpoint/2010/main" val="2442015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101035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000153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3679053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C1F57E-56F3-4BDA-8FB7-FA3CCDDC5E67}" type="slidenum">
              <a:rPr lang="zh-CN" altLang="en-US" smtClean="0"/>
              <a:t>26</a:t>
            </a:fld>
            <a:endParaRPr lang="zh-CN" altLang="en-US"/>
          </a:p>
        </p:txBody>
      </p:sp>
    </p:spTree>
    <p:extLst>
      <p:ext uri="{BB962C8B-B14F-4D97-AF65-F5344CB8AC3E}">
        <p14:creationId xmlns:p14="http://schemas.microsoft.com/office/powerpoint/2010/main" val="267284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C1F57E-56F3-4BDA-8FB7-FA3CCDDC5E67}" type="slidenum">
              <a:rPr lang="zh-CN" altLang="en-US" smtClean="0"/>
              <a:t>29</a:t>
            </a:fld>
            <a:endParaRPr lang="zh-CN" altLang="en-US"/>
          </a:p>
        </p:txBody>
      </p:sp>
    </p:spTree>
    <p:extLst>
      <p:ext uri="{BB962C8B-B14F-4D97-AF65-F5344CB8AC3E}">
        <p14:creationId xmlns:p14="http://schemas.microsoft.com/office/powerpoint/2010/main" val="1081512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C1F57E-56F3-4BDA-8FB7-FA3CCDDC5E67}" type="slidenum">
              <a:rPr lang="zh-CN" altLang="en-US" smtClean="0"/>
              <a:t>30</a:t>
            </a:fld>
            <a:endParaRPr lang="zh-CN" altLang="en-US"/>
          </a:p>
        </p:txBody>
      </p:sp>
    </p:spTree>
    <p:extLst>
      <p:ext uri="{BB962C8B-B14F-4D97-AF65-F5344CB8AC3E}">
        <p14:creationId xmlns:p14="http://schemas.microsoft.com/office/powerpoint/2010/main" val="1014151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40</a:t>
            </a:fld>
            <a:endParaRPr lang="zh-CN" altLang="en-US"/>
          </a:p>
        </p:txBody>
      </p:sp>
    </p:spTree>
    <p:extLst>
      <p:ext uri="{BB962C8B-B14F-4D97-AF65-F5344CB8AC3E}">
        <p14:creationId xmlns:p14="http://schemas.microsoft.com/office/powerpoint/2010/main" val="1337253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Master" Target="../slideMasters/slideMaster2.xml"/><Relationship Id="rId5" Type="http://schemas.openxmlformats.org/officeDocument/2006/relationships/tags" Target="../tags/tag44.xml"/><Relationship Id="rId4" Type="http://schemas.openxmlformats.org/officeDocument/2006/relationships/tags" Target="../tags/tag43.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slideMaster" Target="../slideMasters/slideMaster15.xml"/><Relationship Id="rId5" Type="http://schemas.openxmlformats.org/officeDocument/2006/relationships/tags" Target="../tags/tag405.xml"/><Relationship Id="rId4" Type="http://schemas.openxmlformats.org/officeDocument/2006/relationships/tags" Target="../tags/tag404.xml"/></Relationships>
</file>

<file path=ppt/slideLayouts/_rels/slideLayout101.xml.rels><?xml version="1.0" encoding="UTF-8" standalone="yes"?>
<Relationships xmlns="http://schemas.openxmlformats.org/package/2006/relationships"><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tags" Target="../tags/tag406.xml"/><Relationship Id="rId6" Type="http://schemas.openxmlformats.org/officeDocument/2006/relationships/slideMaster" Target="../slideMasters/slideMaster15.xml"/><Relationship Id="rId5" Type="http://schemas.openxmlformats.org/officeDocument/2006/relationships/tags" Target="../tags/tag410.xml"/><Relationship Id="rId4" Type="http://schemas.openxmlformats.org/officeDocument/2006/relationships/tags" Target="../tags/tag409.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 Id="rId5" Type="http://schemas.openxmlformats.org/officeDocument/2006/relationships/slideMaster" Target="../slideMasters/slideMaster15.xml"/><Relationship Id="rId4" Type="http://schemas.openxmlformats.org/officeDocument/2006/relationships/tags" Target="../tags/tag414.xml"/></Relationships>
</file>

<file path=ppt/slideLayouts/_rels/slideLayout103.xml.rels><?xml version="1.0" encoding="UTF-8" standalone="yes"?>
<Relationships xmlns="http://schemas.openxmlformats.org/package/2006/relationships"><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slideMaster" Target="../slideMasters/slideMaster15.xml"/><Relationship Id="rId5" Type="http://schemas.openxmlformats.org/officeDocument/2006/relationships/tags" Target="../tags/tag419.xml"/><Relationship Id="rId4" Type="http://schemas.openxmlformats.org/officeDocument/2006/relationships/tags" Target="../tags/tag41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422.xml"/><Relationship Id="rId2" Type="http://schemas.openxmlformats.org/officeDocument/2006/relationships/tags" Target="../tags/tag421.xml"/><Relationship Id="rId1" Type="http://schemas.openxmlformats.org/officeDocument/2006/relationships/tags" Target="../tags/tag420.xml"/><Relationship Id="rId5" Type="http://schemas.openxmlformats.org/officeDocument/2006/relationships/slideMaster" Target="../slideMasters/slideMaster15.xml"/><Relationship Id="rId4" Type="http://schemas.openxmlformats.org/officeDocument/2006/relationships/tags" Target="../tags/tag423.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tags" Target="../tags/tag429.xml"/><Relationship Id="rId6" Type="http://schemas.openxmlformats.org/officeDocument/2006/relationships/slideMaster" Target="../slideMasters/slideMaster16.xml"/><Relationship Id="rId5" Type="http://schemas.openxmlformats.org/officeDocument/2006/relationships/tags" Target="../tags/tag433.xml"/><Relationship Id="rId4" Type="http://schemas.openxmlformats.org/officeDocument/2006/relationships/tags" Target="../tags/tag432.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436.xml"/><Relationship Id="rId2" Type="http://schemas.openxmlformats.org/officeDocument/2006/relationships/tags" Target="../tags/tag435.xml"/><Relationship Id="rId1" Type="http://schemas.openxmlformats.org/officeDocument/2006/relationships/tags" Target="../tags/tag434.xml"/><Relationship Id="rId6" Type="http://schemas.openxmlformats.org/officeDocument/2006/relationships/slideMaster" Target="../slideMasters/slideMaster16.xml"/><Relationship Id="rId5" Type="http://schemas.openxmlformats.org/officeDocument/2006/relationships/tags" Target="../tags/tag438.xml"/><Relationship Id="rId4" Type="http://schemas.openxmlformats.org/officeDocument/2006/relationships/tags" Target="../tags/tag437.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441.xml"/><Relationship Id="rId2" Type="http://schemas.openxmlformats.org/officeDocument/2006/relationships/tags" Target="../tags/tag440.xml"/><Relationship Id="rId1" Type="http://schemas.openxmlformats.org/officeDocument/2006/relationships/tags" Target="../tags/tag439.xml"/><Relationship Id="rId5" Type="http://schemas.openxmlformats.org/officeDocument/2006/relationships/slideMaster" Target="../slideMasters/slideMaster16.xml"/><Relationship Id="rId4" Type="http://schemas.openxmlformats.org/officeDocument/2006/relationships/tags" Target="../tags/tag442.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slideMaster" Target="../slideMasters/slideMaster2.xml"/><Relationship Id="rId4" Type="http://schemas.openxmlformats.org/officeDocument/2006/relationships/tags" Target="../tags/tag48.xml"/></Relationships>
</file>

<file path=ppt/slideLayouts/_rels/slideLayout110.xml.rels><?xml version="1.0" encoding="UTF-8" standalone="yes"?>
<Relationships xmlns="http://schemas.openxmlformats.org/package/2006/relationships"><Relationship Id="rId3" Type="http://schemas.openxmlformats.org/officeDocument/2006/relationships/tags" Target="../tags/tag445.xml"/><Relationship Id="rId2" Type="http://schemas.openxmlformats.org/officeDocument/2006/relationships/tags" Target="../tags/tag444.xml"/><Relationship Id="rId1" Type="http://schemas.openxmlformats.org/officeDocument/2006/relationships/tags" Target="../tags/tag443.xml"/><Relationship Id="rId6" Type="http://schemas.openxmlformats.org/officeDocument/2006/relationships/slideMaster" Target="../slideMasters/slideMaster16.xml"/><Relationship Id="rId5" Type="http://schemas.openxmlformats.org/officeDocument/2006/relationships/tags" Target="../tags/tag447.xml"/><Relationship Id="rId4" Type="http://schemas.openxmlformats.org/officeDocument/2006/relationships/tags" Target="../tags/tag44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tags" Target="../tags/tag448.xml"/><Relationship Id="rId5" Type="http://schemas.openxmlformats.org/officeDocument/2006/relationships/slideMaster" Target="../slideMasters/slideMaster16.xml"/><Relationship Id="rId4" Type="http://schemas.openxmlformats.org/officeDocument/2006/relationships/tags" Target="../tags/tag451.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slideMaster" Target="../slideMasters/slideMaster17.xml"/><Relationship Id="rId5" Type="http://schemas.openxmlformats.org/officeDocument/2006/relationships/tags" Target="../tags/tag461.xml"/><Relationship Id="rId4" Type="http://schemas.openxmlformats.org/officeDocument/2006/relationships/tags" Target="../tags/tag460.xm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slideMaster" Target="../slideMasters/slideMaster17.xml"/><Relationship Id="rId5" Type="http://schemas.openxmlformats.org/officeDocument/2006/relationships/tags" Target="../tags/tag466.xml"/><Relationship Id="rId4" Type="http://schemas.openxmlformats.org/officeDocument/2006/relationships/tags" Target="../tags/tag465.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469.xml"/><Relationship Id="rId2" Type="http://schemas.openxmlformats.org/officeDocument/2006/relationships/tags" Target="../tags/tag468.xml"/><Relationship Id="rId1" Type="http://schemas.openxmlformats.org/officeDocument/2006/relationships/tags" Target="../tags/tag467.xml"/><Relationship Id="rId5" Type="http://schemas.openxmlformats.org/officeDocument/2006/relationships/slideMaster" Target="../slideMasters/slideMaster17.xml"/><Relationship Id="rId4" Type="http://schemas.openxmlformats.org/officeDocument/2006/relationships/tags" Target="../tags/tag470.xml"/></Relationships>
</file>

<file path=ppt/slideLayouts/_rels/slideLayout117.xml.rels><?xml version="1.0" encoding="UTF-8" standalone="yes"?>
<Relationships xmlns="http://schemas.openxmlformats.org/package/2006/relationships"><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 Id="rId6" Type="http://schemas.openxmlformats.org/officeDocument/2006/relationships/slideMaster" Target="../slideMasters/slideMaster17.xml"/><Relationship Id="rId5" Type="http://schemas.openxmlformats.org/officeDocument/2006/relationships/tags" Target="../tags/tag475.xml"/><Relationship Id="rId4" Type="http://schemas.openxmlformats.org/officeDocument/2006/relationships/tags" Target="../tags/tag47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2.xml"/><Relationship Id="rId5" Type="http://schemas.openxmlformats.org/officeDocument/2006/relationships/tags" Target="../tags/tag53.xml"/><Relationship Id="rId4" Type="http://schemas.openxmlformats.org/officeDocument/2006/relationships/tags" Target="../tags/tag52.xml"/></Relationships>
</file>

<file path=ppt/slideLayouts/_rels/slideLayout120.xml.rels><?xml version="1.0" encoding="UTF-8" standalone="yes"?>
<Relationships xmlns="http://schemas.openxmlformats.org/package/2006/relationships"><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 Id="rId5" Type="http://schemas.openxmlformats.org/officeDocument/2006/relationships/slideMaster" Target="../slideMasters/slideMaster17.xml"/><Relationship Id="rId4" Type="http://schemas.openxmlformats.org/officeDocument/2006/relationships/tags" Target="../tags/tag479.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 Id="rId6" Type="http://schemas.openxmlformats.org/officeDocument/2006/relationships/slideMaster" Target="../slideMasters/slideMaster18.xml"/><Relationship Id="rId5" Type="http://schemas.openxmlformats.org/officeDocument/2006/relationships/tags" Target="../tags/tag489.xml"/><Relationship Id="rId4" Type="http://schemas.openxmlformats.org/officeDocument/2006/relationships/tags" Target="../tags/tag488.xml"/></Relationships>
</file>

<file path=ppt/slideLayouts/_rels/slideLayout122.xml.rels><?xml version="1.0" encoding="UTF-8" standalone="yes"?>
<Relationships xmlns="http://schemas.openxmlformats.org/package/2006/relationships"><Relationship Id="rId3" Type="http://schemas.openxmlformats.org/officeDocument/2006/relationships/tags" Target="../tags/tag492.xml"/><Relationship Id="rId2" Type="http://schemas.openxmlformats.org/officeDocument/2006/relationships/tags" Target="../tags/tag491.xml"/><Relationship Id="rId1" Type="http://schemas.openxmlformats.org/officeDocument/2006/relationships/tags" Target="../tags/tag490.xml"/><Relationship Id="rId6" Type="http://schemas.openxmlformats.org/officeDocument/2006/relationships/slideMaster" Target="../slideMasters/slideMaster18.xml"/><Relationship Id="rId5" Type="http://schemas.openxmlformats.org/officeDocument/2006/relationships/tags" Target="../tags/tag494.xml"/><Relationship Id="rId4" Type="http://schemas.openxmlformats.org/officeDocument/2006/relationships/tags" Target="../tags/tag493.xml"/></Relationships>
</file>

<file path=ppt/slideLayouts/_rels/slideLayout123.xml.rels><?xml version="1.0" encoding="UTF-8" standalone="yes"?>
<Relationships xmlns="http://schemas.openxmlformats.org/package/2006/relationships"><Relationship Id="rId3" Type="http://schemas.openxmlformats.org/officeDocument/2006/relationships/tags" Target="../tags/tag497.xml"/><Relationship Id="rId2" Type="http://schemas.openxmlformats.org/officeDocument/2006/relationships/tags" Target="../tags/tag496.xml"/><Relationship Id="rId1" Type="http://schemas.openxmlformats.org/officeDocument/2006/relationships/tags" Target="../tags/tag495.xml"/><Relationship Id="rId5" Type="http://schemas.openxmlformats.org/officeDocument/2006/relationships/slideMaster" Target="../slideMasters/slideMaster18.xml"/><Relationship Id="rId4" Type="http://schemas.openxmlformats.org/officeDocument/2006/relationships/tags" Target="../tags/tag498.xml"/></Relationships>
</file>

<file path=ppt/slideLayouts/_rels/slideLayout124.xml.rels><?xml version="1.0" encoding="UTF-8" standalone="yes"?>
<Relationships xmlns="http://schemas.openxmlformats.org/package/2006/relationships"><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tags" Target="../tags/tag499.xml"/><Relationship Id="rId6" Type="http://schemas.openxmlformats.org/officeDocument/2006/relationships/slideMaster" Target="../slideMasters/slideMaster18.xml"/><Relationship Id="rId5" Type="http://schemas.openxmlformats.org/officeDocument/2006/relationships/tags" Target="../tags/tag503.xml"/><Relationship Id="rId4" Type="http://schemas.openxmlformats.org/officeDocument/2006/relationships/tags" Target="../tags/tag50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7.xml.rels><?xml version="1.0" encoding="UTF-8" standalone="yes"?>
<Relationships xmlns="http://schemas.openxmlformats.org/package/2006/relationships"><Relationship Id="rId3" Type="http://schemas.openxmlformats.org/officeDocument/2006/relationships/tags" Target="../tags/tag506.xml"/><Relationship Id="rId2" Type="http://schemas.openxmlformats.org/officeDocument/2006/relationships/tags" Target="../tags/tag505.xml"/><Relationship Id="rId1" Type="http://schemas.openxmlformats.org/officeDocument/2006/relationships/tags" Target="../tags/tag504.xml"/><Relationship Id="rId5" Type="http://schemas.openxmlformats.org/officeDocument/2006/relationships/slideMaster" Target="../slideMasters/slideMaster18.xml"/><Relationship Id="rId4" Type="http://schemas.openxmlformats.org/officeDocument/2006/relationships/tags" Target="../tags/tag507.xml"/></Relationships>
</file>

<file path=ppt/slideLayouts/_rels/slideLayout128.xml.rels><?xml version="1.0" encoding="UTF-8" standalone="yes"?>
<Relationships xmlns="http://schemas.openxmlformats.org/package/2006/relationships"><Relationship Id="rId3" Type="http://schemas.openxmlformats.org/officeDocument/2006/relationships/tags" Target="../tags/tag515.xml"/><Relationship Id="rId2" Type="http://schemas.openxmlformats.org/officeDocument/2006/relationships/tags" Target="../tags/tag514.xml"/><Relationship Id="rId1" Type="http://schemas.openxmlformats.org/officeDocument/2006/relationships/tags" Target="../tags/tag513.xml"/><Relationship Id="rId6" Type="http://schemas.openxmlformats.org/officeDocument/2006/relationships/slideMaster" Target="../slideMasters/slideMaster19.xml"/><Relationship Id="rId5" Type="http://schemas.openxmlformats.org/officeDocument/2006/relationships/tags" Target="../tags/tag517.xml"/><Relationship Id="rId4" Type="http://schemas.openxmlformats.org/officeDocument/2006/relationships/tags" Target="../tags/tag516.xml"/></Relationships>
</file>

<file path=ppt/slideLayouts/_rels/slideLayout129.xml.rels><?xml version="1.0" encoding="UTF-8" standalone="yes"?>
<Relationships xmlns="http://schemas.openxmlformats.org/package/2006/relationships"><Relationship Id="rId3" Type="http://schemas.openxmlformats.org/officeDocument/2006/relationships/tags" Target="../tags/tag520.xml"/><Relationship Id="rId2" Type="http://schemas.openxmlformats.org/officeDocument/2006/relationships/tags" Target="../tags/tag519.xml"/><Relationship Id="rId1" Type="http://schemas.openxmlformats.org/officeDocument/2006/relationships/tags" Target="../tags/tag518.xml"/><Relationship Id="rId6" Type="http://schemas.openxmlformats.org/officeDocument/2006/relationships/slideMaster" Target="../slideMasters/slideMaster19.xml"/><Relationship Id="rId5" Type="http://schemas.openxmlformats.org/officeDocument/2006/relationships/tags" Target="../tags/tag522.xml"/><Relationship Id="rId4" Type="http://schemas.openxmlformats.org/officeDocument/2006/relationships/tags" Target="../tags/tag52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3" Type="http://schemas.openxmlformats.org/officeDocument/2006/relationships/tags" Target="../tags/tag525.xml"/><Relationship Id="rId2" Type="http://schemas.openxmlformats.org/officeDocument/2006/relationships/tags" Target="../tags/tag524.xml"/><Relationship Id="rId1" Type="http://schemas.openxmlformats.org/officeDocument/2006/relationships/tags" Target="../tags/tag523.xml"/><Relationship Id="rId5" Type="http://schemas.openxmlformats.org/officeDocument/2006/relationships/slideMaster" Target="../slideMasters/slideMaster19.xml"/><Relationship Id="rId4" Type="http://schemas.openxmlformats.org/officeDocument/2006/relationships/tags" Target="../tags/tag526.xml"/></Relationships>
</file>

<file path=ppt/slideLayouts/_rels/slideLayout131.xml.rels><?xml version="1.0" encoding="UTF-8" standalone="yes"?>
<Relationships xmlns="http://schemas.openxmlformats.org/package/2006/relationships"><Relationship Id="rId3" Type="http://schemas.openxmlformats.org/officeDocument/2006/relationships/tags" Target="../tags/tag529.xml"/><Relationship Id="rId2" Type="http://schemas.openxmlformats.org/officeDocument/2006/relationships/tags" Target="../tags/tag528.xml"/><Relationship Id="rId1" Type="http://schemas.openxmlformats.org/officeDocument/2006/relationships/tags" Target="../tags/tag527.xml"/><Relationship Id="rId6" Type="http://schemas.openxmlformats.org/officeDocument/2006/relationships/slideMaster" Target="../slideMasters/slideMaster19.xml"/><Relationship Id="rId5" Type="http://schemas.openxmlformats.org/officeDocument/2006/relationships/tags" Target="../tags/tag531.xml"/><Relationship Id="rId4" Type="http://schemas.openxmlformats.org/officeDocument/2006/relationships/tags" Target="../tags/tag53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4.xml.rels><?xml version="1.0" encoding="UTF-8" standalone="yes"?>
<Relationships xmlns="http://schemas.openxmlformats.org/package/2006/relationships"><Relationship Id="rId3" Type="http://schemas.openxmlformats.org/officeDocument/2006/relationships/tags" Target="../tags/tag534.xml"/><Relationship Id="rId2" Type="http://schemas.openxmlformats.org/officeDocument/2006/relationships/tags" Target="../tags/tag533.xml"/><Relationship Id="rId1" Type="http://schemas.openxmlformats.org/officeDocument/2006/relationships/tags" Target="../tags/tag532.xml"/><Relationship Id="rId5" Type="http://schemas.openxmlformats.org/officeDocument/2006/relationships/slideMaster" Target="../slideMasters/slideMaster19.xml"/><Relationship Id="rId4" Type="http://schemas.openxmlformats.org/officeDocument/2006/relationships/tags" Target="../tags/tag535.xml"/></Relationships>
</file>

<file path=ppt/slideLayouts/_rels/slideLayout135.xml.rels><?xml version="1.0" encoding="UTF-8" standalone="yes"?>
<Relationships xmlns="http://schemas.openxmlformats.org/package/2006/relationships"><Relationship Id="rId3" Type="http://schemas.openxmlformats.org/officeDocument/2006/relationships/tags" Target="../tags/tag538.xml"/><Relationship Id="rId7" Type="http://schemas.openxmlformats.org/officeDocument/2006/relationships/slideMaster" Target="../slideMasters/slideMaster19.xml"/><Relationship Id="rId2" Type="http://schemas.openxmlformats.org/officeDocument/2006/relationships/tags" Target="../tags/tag537.xml"/><Relationship Id="rId1" Type="http://schemas.openxmlformats.org/officeDocument/2006/relationships/tags" Target="../tags/tag536.xml"/><Relationship Id="rId6" Type="http://schemas.openxmlformats.org/officeDocument/2006/relationships/tags" Target="../tags/tag541.xml"/><Relationship Id="rId5" Type="http://schemas.openxmlformats.org/officeDocument/2006/relationships/tags" Target="../tags/tag540.xml"/><Relationship Id="rId4" Type="http://schemas.openxmlformats.org/officeDocument/2006/relationships/tags" Target="../tags/tag539.xml"/></Relationships>
</file>

<file path=ppt/slideLayouts/_rels/slideLayout136.xml.rels><?xml version="1.0" encoding="UTF-8" standalone="yes"?>
<Relationships xmlns="http://schemas.openxmlformats.org/package/2006/relationships"><Relationship Id="rId3" Type="http://schemas.openxmlformats.org/officeDocument/2006/relationships/tags" Target="../tags/tag549.xml"/><Relationship Id="rId2" Type="http://schemas.openxmlformats.org/officeDocument/2006/relationships/tags" Target="../tags/tag548.xml"/><Relationship Id="rId1" Type="http://schemas.openxmlformats.org/officeDocument/2006/relationships/tags" Target="../tags/tag547.xml"/><Relationship Id="rId6" Type="http://schemas.openxmlformats.org/officeDocument/2006/relationships/slideMaster" Target="../slideMasters/slideMaster20.xml"/><Relationship Id="rId5" Type="http://schemas.openxmlformats.org/officeDocument/2006/relationships/tags" Target="../tags/tag551.xml"/><Relationship Id="rId4" Type="http://schemas.openxmlformats.org/officeDocument/2006/relationships/tags" Target="../tags/tag550.xml"/></Relationships>
</file>

<file path=ppt/slideLayouts/_rels/slideLayout137.xml.rels><?xml version="1.0" encoding="UTF-8" standalone="yes"?>
<Relationships xmlns="http://schemas.openxmlformats.org/package/2006/relationships"><Relationship Id="rId3" Type="http://schemas.openxmlformats.org/officeDocument/2006/relationships/tags" Target="../tags/tag554.xml"/><Relationship Id="rId2" Type="http://schemas.openxmlformats.org/officeDocument/2006/relationships/tags" Target="../tags/tag553.xml"/><Relationship Id="rId1" Type="http://schemas.openxmlformats.org/officeDocument/2006/relationships/tags" Target="../tags/tag552.xml"/><Relationship Id="rId6" Type="http://schemas.openxmlformats.org/officeDocument/2006/relationships/slideMaster" Target="../slideMasters/slideMaster20.xml"/><Relationship Id="rId5" Type="http://schemas.openxmlformats.org/officeDocument/2006/relationships/tags" Target="../tags/tag556.xml"/><Relationship Id="rId4" Type="http://schemas.openxmlformats.org/officeDocument/2006/relationships/tags" Target="../tags/tag555.xml"/></Relationships>
</file>

<file path=ppt/slideLayouts/_rels/slideLayout138.xml.rels><?xml version="1.0" encoding="UTF-8" standalone="yes"?>
<Relationships xmlns="http://schemas.openxmlformats.org/package/2006/relationships"><Relationship Id="rId3" Type="http://schemas.openxmlformats.org/officeDocument/2006/relationships/tags" Target="../tags/tag559.xml"/><Relationship Id="rId2" Type="http://schemas.openxmlformats.org/officeDocument/2006/relationships/tags" Target="../tags/tag558.xml"/><Relationship Id="rId1" Type="http://schemas.openxmlformats.org/officeDocument/2006/relationships/tags" Target="../tags/tag557.xml"/><Relationship Id="rId5" Type="http://schemas.openxmlformats.org/officeDocument/2006/relationships/slideMaster" Target="../slideMasters/slideMaster20.xml"/><Relationship Id="rId4" Type="http://schemas.openxmlformats.org/officeDocument/2006/relationships/tags" Target="../tags/tag560.xml"/></Relationships>
</file>

<file path=ppt/slideLayouts/_rels/slideLayout139.xml.rels><?xml version="1.0" encoding="UTF-8" standalone="yes"?>
<Relationships xmlns="http://schemas.openxmlformats.org/package/2006/relationships"><Relationship Id="rId3" Type="http://schemas.openxmlformats.org/officeDocument/2006/relationships/tags" Target="../tags/tag563.xml"/><Relationship Id="rId2" Type="http://schemas.openxmlformats.org/officeDocument/2006/relationships/tags" Target="../tags/tag562.xml"/><Relationship Id="rId1" Type="http://schemas.openxmlformats.org/officeDocument/2006/relationships/tags" Target="../tags/tag561.xml"/><Relationship Id="rId6" Type="http://schemas.openxmlformats.org/officeDocument/2006/relationships/slideMaster" Target="../slideMasters/slideMaster20.xml"/><Relationship Id="rId5" Type="http://schemas.openxmlformats.org/officeDocument/2006/relationships/tags" Target="../tags/tag565.xml"/><Relationship Id="rId4" Type="http://schemas.openxmlformats.org/officeDocument/2006/relationships/tags" Target="../tags/tag56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2.xml.rels><?xml version="1.0" encoding="UTF-8" standalone="yes"?>
<Relationships xmlns="http://schemas.openxmlformats.org/package/2006/relationships"><Relationship Id="rId3" Type="http://schemas.openxmlformats.org/officeDocument/2006/relationships/tags" Target="../tags/tag568.xml"/><Relationship Id="rId2" Type="http://schemas.openxmlformats.org/officeDocument/2006/relationships/tags" Target="../tags/tag567.xml"/><Relationship Id="rId1" Type="http://schemas.openxmlformats.org/officeDocument/2006/relationships/tags" Target="../tags/tag566.xml"/><Relationship Id="rId5" Type="http://schemas.openxmlformats.org/officeDocument/2006/relationships/slideMaster" Target="../slideMasters/slideMaster20.xml"/><Relationship Id="rId4" Type="http://schemas.openxmlformats.org/officeDocument/2006/relationships/tags" Target="../tags/tag569.xml"/></Relationships>
</file>

<file path=ppt/slideLayouts/_rels/slideLayout143.xml.rels><?xml version="1.0" encoding="UTF-8" standalone="yes"?>
<Relationships xmlns="http://schemas.openxmlformats.org/package/2006/relationships"><Relationship Id="rId3" Type="http://schemas.openxmlformats.org/officeDocument/2006/relationships/tags" Target="../tags/tag572.xml"/><Relationship Id="rId7" Type="http://schemas.openxmlformats.org/officeDocument/2006/relationships/slideMaster" Target="../slideMasters/slideMaster20.xml"/><Relationship Id="rId2" Type="http://schemas.openxmlformats.org/officeDocument/2006/relationships/tags" Target="../tags/tag571.xml"/><Relationship Id="rId1" Type="http://schemas.openxmlformats.org/officeDocument/2006/relationships/tags" Target="../tags/tag570.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s>
</file>

<file path=ppt/slideLayouts/_rels/slideLayout144.xml.rels><?xml version="1.0" encoding="UTF-8" standalone="yes"?>
<Relationships xmlns="http://schemas.openxmlformats.org/package/2006/relationships"><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 Id="rId6" Type="http://schemas.openxmlformats.org/officeDocument/2006/relationships/slideMaster" Target="../slideMasters/slideMaster21.xml"/><Relationship Id="rId5" Type="http://schemas.openxmlformats.org/officeDocument/2006/relationships/tags" Target="../tags/tag585.xml"/><Relationship Id="rId4" Type="http://schemas.openxmlformats.org/officeDocument/2006/relationships/tags" Target="../tags/tag584.xml"/></Relationships>
</file>

<file path=ppt/slideLayouts/_rels/slideLayout145.xml.rels><?xml version="1.0" encoding="UTF-8" standalone="yes"?>
<Relationships xmlns="http://schemas.openxmlformats.org/package/2006/relationships"><Relationship Id="rId3" Type="http://schemas.openxmlformats.org/officeDocument/2006/relationships/tags" Target="../tags/tag588.xml"/><Relationship Id="rId2" Type="http://schemas.openxmlformats.org/officeDocument/2006/relationships/tags" Target="../tags/tag587.xml"/><Relationship Id="rId1" Type="http://schemas.openxmlformats.org/officeDocument/2006/relationships/tags" Target="../tags/tag586.xml"/><Relationship Id="rId6" Type="http://schemas.openxmlformats.org/officeDocument/2006/relationships/slideMaster" Target="../slideMasters/slideMaster21.xml"/><Relationship Id="rId5" Type="http://schemas.openxmlformats.org/officeDocument/2006/relationships/tags" Target="../tags/tag590.xml"/><Relationship Id="rId4" Type="http://schemas.openxmlformats.org/officeDocument/2006/relationships/tags" Target="../tags/tag589.xml"/></Relationships>
</file>

<file path=ppt/slideLayouts/_rels/slideLayout146.xml.rels><?xml version="1.0" encoding="UTF-8" standalone="yes"?>
<Relationships xmlns="http://schemas.openxmlformats.org/package/2006/relationships"><Relationship Id="rId3" Type="http://schemas.openxmlformats.org/officeDocument/2006/relationships/tags" Target="../tags/tag593.xml"/><Relationship Id="rId2" Type="http://schemas.openxmlformats.org/officeDocument/2006/relationships/tags" Target="../tags/tag592.xml"/><Relationship Id="rId1" Type="http://schemas.openxmlformats.org/officeDocument/2006/relationships/tags" Target="../tags/tag591.xml"/><Relationship Id="rId5" Type="http://schemas.openxmlformats.org/officeDocument/2006/relationships/slideMaster" Target="../slideMasters/slideMaster21.xml"/><Relationship Id="rId4" Type="http://schemas.openxmlformats.org/officeDocument/2006/relationships/tags" Target="../tags/tag594.xml"/></Relationships>
</file>

<file path=ppt/slideLayouts/_rels/slideLayout147.xml.rels><?xml version="1.0" encoding="UTF-8" standalone="yes"?>
<Relationships xmlns="http://schemas.openxmlformats.org/package/2006/relationships"><Relationship Id="rId3" Type="http://schemas.openxmlformats.org/officeDocument/2006/relationships/tags" Target="../tags/tag597.xml"/><Relationship Id="rId2" Type="http://schemas.openxmlformats.org/officeDocument/2006/relationships/tags" Target="../tags/tag596.xml"/><Relationship Id="rId1" Type="http://schemas.openxmlformats.org/officeDocument/2006/relationships/tags" Target="../tags/tag595.xml"/><Relationship Id="rId6" Type="http://schemas.openxmlformats.org/officeDocument/2006/relationships/slideMaster" Target="../slideMasters/slideMaster21.xml"/><Relationship Id="rId5" Type="http://schemas.openxmlformats.org/officeDocument/2006/relationships/tags" Target="../tags/tag599.xml"/><Relationship Id="rId4" Type="http://schemas.openxmlformats.org/officeDocument/2006/relationships/tags" Target="../tags/tag59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3.xml"/><Relationship Id="rId5" Type="http://schemas.openxmlformats.org/officeDocument/2006/relationships/tags" Target="../tags/tag63.xml"/><Relationship Id="rId4" Type="http://schemas.openxmlformats.org/officeDocument/2006/relationships/tags" Target="../tags/tag62.xml"/></Relationships>
</file>

<file path=ppt/slideLayouts/_rels/slideLayout150.xml.rels><?xml version="1.0" encoding="UTF-8" standalone="yes"?>
<Relationships xmlns="http://schemas.openxmlformats.org/package/2006/relationships"><Relationship Id="rId3" Type="http://schemas.openxmlformats.org/officeDocument/2006/relationships/tags" Target="../tags/tag602.xml"/><Relationship Id="rId2" Type="http://schemas.openxmlformats.org/officeDocument/2006/relationships/tags" Target="../tags/tag601.xml"/><Relationship Id="rId1" Type="http://schemas.openxmlformats.org/officeDocument/2006/relationships/tags" Target="../tags/tag600.xml"/><Relationship Id="rId5" Type="http://schemas.openxmlformats.org/officeDocument/2006/relationships/slideMaster" Target="../slideMasters/slideMaster21.xml"/><Relationship Id="rId4" Type="http://schemas.openxmlformats.org/officeDocument/2006/relationships/tags" Target="../tags/tag603.xml"/></Relationships>
</file>

<file path=ppt/slideLayouts/_rels/slideLayout151.xml.rels><?xml version="1.0" encoding="UTF-8" standalone="yes"?>
<Relationships xmlns="http://schemas.openxmlformats.org/package/2006/relationships"><Relationship Id="rId3" Type="http://schemas.openxmlformats.org/officeDocument/2006/relationships/tags" Target="../tags/tag606.xml"/><Relationship Id="rId7" Type="http://schemas.openxmlformats.org/officeDocument/2006/relationships/slideMaster" Target="../slideMasters/slideMaster21.xml"/><Relationship Id="rId2" Type="http://schemas.openxmlformats.org/officeDocument/2006/relationships/tags" Target="../tags/tag605.xml"/><Relationship Id="rId1" Type="http://schemas.openxmlformats.org/officeDocument/2006/relationships/tags" Target="../tags/tag604.xml"/><Relationship Id="rId6" Type="http://schemas.openxmlformats.org/officeDocument/2006/relationships/tags" Target="../tags/tag609.xml"/><Relationship Id="rId5" Type="http://schemas.openxmlformats.org/officeDocument/2006/relationships/tags" Target="../tags/tag608.xml"/><Relationship Id="rId4" Type="http://schemas.openxmlformats.org/officeDocument/2006/relationships/tags" Target="../tags/tag607.xml"/></Relationships>
</file>

<file path=ppt/slideLayouts/_rels/slideLayout152.xml.rels><?xml version="1.0" encoding="UTF-8" standalone="yes"?>
<Relationships xmlns="http://schemas.openxmlformats.org/package/2006/relationships"><Relationship Id="rId3" Type="http://schemas.openxmlformats.org/officeDocument/2006/relationships/tags" Target="../tags/tag617.xml"/><Relationship Id="rId2" Type="http://schemas.openxmlformats.org/officeDocument/2006/relationships/tags" Target="../tags/tag616.xml"/><Relationship Id="rId1" Type="http://schemas.openxmlformats.org/officeDocument/2006/relationships/tags" Target="../tags/tag615.xml"/><Relationship Id="rId6" Type="http://schemas.openxmlformats.org/officeDocument/2006/relationships/slideMaster" Target="../slideMasters/slideMaster22.xml"/><Relationship Id="rId5" Type="http://schemas.openxmlformats.org/officeDocument/2006/relationships/tags" Target="../tags/tag619.xml"/><Relationship Id="rId4" Type="http://schemas.openxmlformats.org/officeDocument/2006/relationships/tags" Target="../tags/tag618.xml"/></Relationships>
</file>

<file path=ppt/slideLayouts/_rels/slideLayout153.xml.rels><?xml version="1.0" encoding="UTF-8" standalone="yes"?>
<Relationships xmlns="http://schemas.openxmlformats.org/package/2006/relationships"><Relationship Id="rId3" Type="http://schemas.openxmlformats.org/officeDocument/2006/relationships/tags" Target="../tags/tag622.xml"/><Relationship Id="rId2" Type="http://schemas.openxmlformats.org/officeDocument/2006/relationships/tags" Target="../tags/tag621.xml"/><Relationship Id="rId1" Type="http://schemas.openxmlformats.org/officeDocument/2006/relationships/tags" Target="../tags/tag620.xml"/><Relationship Id="rId6" Type="http://schemas.openxmlformats.org/officeDocument/2006/relationships/slideMaster" Target="../slideMasters/slideMaster22.xml"/><Relationship Id="rId5" Type="http://schemas.openxmlformats.org/officeDocument/2006/relationships/tags" Target="../tags/tag624.xml"/><Relationship Id="rId4" Type="http://schemas.openxmlformats.org/officeDocument/2006/relationships/tags" Target="../tags/tag623.xml"/></Relationships>
</file>

<file path=ppt/slideLayouts/_rels/slideLayout154.xml.rels><?xml version="1.0" encoding="UTF-8" standalone="yes"?>
<Relationships xmlns="http://schemas.openxmlformats.org/package/2006/relationships"><Relationship Id="rId3" Type="http://schemas.openxmlformats.org/officeDocument/2006/relationships/tags" Target="../tags/tag627.xml"/><Relationship Id="rId2" Type="http://schemas.openxmlformats.org/officeDocument/2006/relationships/tags" Target="../tags/tag626.xml"/><Relationship Id="rId1" Type="http://schemas.openxmlformats.org/officeDocument/2006/relationships/tags" Target="../tags/tag625.xml"/><Relationship Id="rId5" Type="http://schemas.openxmlformats.org/officeDocument/2006/relationships/slideMaster" Target="../slideMasters/slideMaster22.xml"/><Relationship Id="rId4" Type="http://schemas.openxmlformats.org/officeDocument/2006/relationships/tags" Target="../tags/tag628.xml"/></Relationships>
</file>

<file path=ppt/slideLayouts/_rels/slideLayout155.xml.rels><?xml version="1.0" encoding="UTF-8" standalone="yes"?>
<Relationships xmlns="http://schemas.openxmlformats.org/package/2006/relationships"><Relationship Id="rId3" Type="http://schemas.openxmlformats.org/officeDocument/2006/relationships/tags" Target="../tags/tag631.xml"/><Relationship Id="rId2" Type="http://schemas.openxmlformats.org/officeDocument/2006/relationships/tags" Target="../tags/tag630.xml"/><Relationship Id="rId1" Type="http://schemas.openxmlformats.org/officeDocument/2006/relationships/tags" Target="../tags/tag629.xml"/><Relationship Id="rId6" Type="http://schemas.openxmlformats.org/officeDocument/2006/relationships/slideMaster" Target="../slideMasters/slideMaster22.xml"/><Relationship Id="rId5" Type="http://schemas.openxmlformats.org/officeDocument/2006/relationships/tags" Target="../tags/tag633.xml"/><Relationship Id="rId4" Type="http://schemas.openxmlformats.org/officeDocument/2006/relationships/tags" Target="../tags/tag63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8.xml.rels><?xml version="1.0" encoding="UTF-8" standalone="yes"?>
<Relationships xmlns="http://schemas.openxmlformats.org/package/2006/relationships"><Relationship Id="rId3" Type="http://schemas.openxmlformats.org/officeDocument/2006/relationships/tags" Target="../tags/tag636.xml"/><Relationship Id="rId2" Type="http://schemas.openxmlformats.org/officeDocument/2006/relationships/tags" Target="../tags/tag635.xml"/><Relationship Id="rId1" Type="http://schemas.openxmlformats.org/officeDocument/2006/relationships/tags" Target="../tags/tag634.xml"/><Relationship Id="rId5" Type="http://schemas.openxmlformats.org/officeDocument/2006/relationships/slideMaster" Target="../slideMasters/slideMaster22.xml"/><Relationship Id="rId4" Type="http://schemas.openxmlformats.org/officeDocument/2006/relationships/tags" Target="../tags/tag637.xml"/></Relationships>
</file>

<file path=ppt/slideLayouts/_rels/slideLayout159.xml.rels><?xml version="1.0" encoding="UTF-8" standalone="yes"?>
<Relationships xmlns="http://schemas.openxmlformats.org/package/2006/relationships"><Relationship Id="rId3" Type="http://schemas.openxmlformats.org/officeDocument/2006/relationships/tags" Target="../tags/tag640.xml"/><Relationship Id="rId7" Type="http://schemas.openxmlformats.org/officeDocument/2006/relationships/slideMaster" Target="../slideMasters/slideMaster22.xml"/><Relationship Id="rId2" Type="http://schemas.openxmlformats.org/officeDocument/2006/relationships/tags" Target="../tags/tag639.xml"/><Relationship Id="rId1" Type="http://schemas.openxmlformats.org/officeDocument/2006/relationships/tags" Target="../tags/tag638.xml"/><Relationship Id="rId6" Type="http://schemas.openxmlformats.org/officeDocument/2006/relationships/tags" Target="../tags/tag643.xml"/><Relationship Id="rId5" Type="http://schemas.openxmlformats.org/officeDocument/2006/relationships/tags" Target="../tags/tag642.xml"/><Relationship Id="rId4" Type="http://schemas.openxmlformats.org/officeDocument/2006/relationships/tags" Target="../tags/tag641.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slideMaster" Target="../slideMasters/slideMaster3.xml"/><Relationship Id="rId5" Type="http://schemas.openxmlformats.org/officeDocument/2006/relationships/tags" Target="../tags/tag68.xml"/><Relationship Id="rId4" Type="http://schemas.openxmlformats.org/officeDocument/2006/relationships/tags" Target="../tags/tag67.xml"/></Relationships>
</file>

<file path=ppt/slideLayouts/_rels/slideLayout160.xml.rels><?xml version="1.0" encoding="UTF-8" standalone="yes"?>
<Relationships xmlns="http://schemas.openxmlformats.org/package/2006/relationships"><Relationship Id="rId3" Type="http://schemas.openxmlformats.org/officeDocument/2006/relationships/tags" Target="../tags/tag651.xml"/><Relationship Id="rId2" Type="http://schemas.openxmlformats.org/officeDocument/2006/relationships/tags" Target="../tags/tag650.xml"/><Relationship Id="rId1" Type="http://schemas.openxmlformats.org/officeDocument/2006/relationships/tags" Target="../tags/tag649.xml"/><Relationship Id="rId6" Type="http://schemas.openxmlformats.org/officeDocument/2006/relationships/slideMaster" Target="../slideMasters/slideMaster23.xml"/><Relationship Id="rId5" Type="http://schemas.openxmlformats.org/officeDocument/2006/relationships/tags" Target="../tags/tag653.xml"/><Relationship Id="rId4" Type="http://schemas.openxmlformats.org/officeDocument/2006/relationships/tags" Target="../tags/tag652.xml"/></Relationships>
</file>

<file path=ppt/slideLayouts/_rels/slideLayout161.xml.rels><?xml version="1.0" encoding="UTF-8" standalone="yes"?>
<Relationships xmlns="http://schemas.openxmlformats.org/package/2006/relationships"><Relationship Id="rId3" Type="http://schemas.openxmlformats.org/officeDocument/2006/relationships/tags" Target="../tags/tag656.xml"/><Relationship Id="rId2" Type="http://schemas.openxmlformats.org/officeDocument/2006/relationships/tags" Target="../tags/tag655.xml"/><Relationship Id="rId1" Type="http://schemas.openxmlformats.org/officeDocument/2006/relationships/tags" Target="../tags/tag654.xml"/><Relationship Id="rId6" Type="http://schemas.openxmlformats.org/officeDocument/2006/relationships/slideMaster" Target="../slideMasters/slideMaster23.xml"/><Relationship Id="rId5" Type="http://schemas.openxmlformats.org/officeDocument/2006/relationships/tags" Target="../tags/tag658.xml"/><Relationship Id="rId4" Type="http://schemas.openxmlformats.org/officeDocument/2006/relationships/tags" Target="../tags/tag657.xml"/></Relationships>
</file>

<file path=ppt/slideLayouts/_rels/slideLayout162.xml.rels><?xml version="1.0" encoding="UTF-8" standalone="yes"?>
<Relationships xmlns="http://schemas.openxmlformats.org/package/2006/relationships"><Relationship Id="rId3" Type="http://schemas.openxmlformats.org/officeDocument/2006/relationships/tags" Target="../tags/tag661.xml"/><Relationship Id="rId2" Type="http://schemas.openxmlformats.org/officeDocument/2006/relationships/tags" Target="../tags/tag660.xml"/><Relationship Id="rId1" Type="http://schemas.openxmlformats.org/officeDocument/2006/relationships/tags" Target="../tags/tag659.xml"/><Relationship Id="rId5" Type="http://schemas.openxmlformats.org/officeDocument/2006/relationships/slideMaster" Target="../slideMasters/slideMaster23.xml"/><Relationship Id="rId4" Type="http://schemas.openxmlformats.org/officeDocument/2006/relationships/tags" Target="../tags/tag662.xml"/></Relationships>
</file>

<file path=ppt/slideLayouts/_rels/slideLayout163.xml.rels><?xml version="1.0" encoding="UTF-8" standalone="yes"?>
<Relationships xmlns="http://schemas.openxmlformats.org/package/2006/relationships"><Relationship Id="rId3" Type="http://schemas.openxmlformats.org/officeDocument/2006/relationships/tags" Target="../tags/tag665.xml"/><Relationship Id="rId2" Type="http://schemas.openxmlformats.org/officeDocument/2006/relationships/tags" Target="../tags/tag664.xml"/><Relationship Id="rId1" Type="http://schemas.openxmlformats.org/officeDocument/2006/relationships/tags" Target="../tags/tag663.xml"/><Relationship Id="rId6" Type="http://schemas.openxmlformats.org/officeDocument/2006/relationships/slideMaster" Target="../slideMasters/slideMaster23.xml"/><Relationship Id="rId5" Type="http://schemas.openxmlformats.org/officeDocument/2006/relationships/tags" Target="../tags/tag667.xml"/><Relationship Id="rId4" Type="http://schemas.openxmlformats.org/officeDocument/2006/relationships/tags" Target="../tags/tag66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6.xml.rels><?xml version="1.0" encoding="UTF-8" standalone="yes"?>
<Relationships xmlns="http://schemas.openxmlformats.org/package/2006/relationships"><Relationship Id="rId3" Type="http://schemas.openxmlformats.org/officeDocument/2006/relationships/tags" Target="../tags/tag670.xml"/><Relationship Id="rId2" Type="http://schemas.openxmlformats.org/officeDocument/2006/relationships/tags" Target="../tags/tag669.xml"/><Relationship Id="rId1" Type="http://schemas.openxmlformats.org/officeDocument/2006/relationships/tags" Target="../tags/tag668.xml"/><Relationship Id="rId5" Type="http://schemas.openxmlformats.org/officeDocument/2006/relationships/slideMaster" Target="../slideMasters/slideMaster23.xml"/><Relationship Id="rId4" Type="http://schemas.openxmlformats.org/officeDocument/2006/relationships/tags" Target="../tags/tag671.xml"/></Relationships>
</file>

<file path=ppt/slideLayouts/_rels/slideLayout167.xml.rels><?xml version="1.0" encoding="UTF-8" standalone="yes"?>
<Relationships xmlns="http://schemas.openxmlformats.org/package/2006/relationships"><Relationship Id="rId3" Type="http://schemas.openxmlformats.org/officeDocument/2006/relationships/tags" Target="../tags/tag674.xml"/><Relationship Id="rId7" Type="http://schemas.openxmlformats.org/officeDocument/2006/relationships/slideMaster" Target="../slideMasters/slideMaster23.xml"/><Relationship Id="rId2" Type="http://schemas.openxmlformats.org/officeDocument/2006/relationships/tags" Target="../tags/tag673.xml"/><Relationship Id="rId1" Type="http://schemas.openxmlformats.org/officeDocument/2006/relationships/tags" Target="../tags/tag672.xml"/><Relationship Id="rId6" Type="http://schemas.openxmlformats.org/officeDocument/2006/relationships/tags" Target="../tags/tag677.xml"/><Relationship Id="rId5" Type="http://schemas.openxmlformats.org/officeDocument/2006/relationships/tags" Target="../tags/tag676.xml"/><Relationship Id="rId4" Type="http://schemas.openxmlformats.org/officeDocument/2006/relationships/tags" Target="../tags/tag675.xml"/></Relationships>
</file>

<file path=ppt/slideLayouts/_rels/slideLayout168.xml.rels><?xml version="1.0" encoding="UTF-8" standalone="yes"?>
<Relationships xmlns="http://schemas.openxmlformats.org/package/2006/relationships"><Relationship Id="rId3" Type="http://schemas.openxmlformats.org/officeDocument/2006/relationships/tags" Target="../tags/tag685.xml"/><Relationship Id="rId2" Type="http://schemas.openxmlformats.org/officeDocument/2006/relationships/tags" Target="../tags/tag684.xml"/><Relationship Id="rId1" Type="http://schemas.openxmlformats.org/officeDocument/2006/relationships/tags" Target="../tags/tag683.xml"/><Relationship Id="rId6" Type="http://schemas.openxmlformats.org/officeDocument/2006/relationships/slideMaster" Target="../slideMasters/slideMaster24.xml"/><Relationship Id="rId5" Type="http://schemas.openxmlformats.org/officeDocument/2006/relationships/tags" Target="../tags/tag687.xml"/><Relationship Id="rId4" Type="http://schemas.openxmlformats.org/officeDocument/2006/relationships/tags" Target="../tags/tag686.xml"/></Relationships>
</file>

<file path=ppt/slideLayouts/_rels/slideLayout169.xml.rels><?xml version="1.0" encoding="UTF-8" standalone="yes"?>
<Relationships xmlns="http://schemas.openxmlformats.org/package/2006/relationships"><Relationship Id="rId3" Type="http://schemas.openxmlformats.org/officeDocument/2006/relationships/tags" Target="../tags/tag690.xml"/><Relationship Id="rId2" Type="http://schemas.openxmlformats.org/officeDocument/2006/relationships/tags" Target="../tags/tag689.xml"/><Relationship Id="rId1" Type="http://schemas.openxmlformats.org/officeDocument/2006/relationships/tags" Target="../tags/tag688.xml"/><Relationship Id="rId6" Type="http://schemas.openxmlformats.org/officeDocument/2006/relationships/slideMaster" Target="../slideMasters/slideMaster24.xml"/><Relationship Id="rId5" Type="http://schemas.openxmlformats.org/officeDocument/2006/relationships/tags" Target="../tags/tag692.xml"/><Relationship Id="rId4" Type="http://schemas.openxmlformats.org/officeDocument/2006/relationships/tags" Target="../tags/tag69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slideMaster" Target="../slideMasters/slideMaster3.xml"/><Relationship Id="rId4" Type="http://schemas.openxmlformats.org/officeDocument/2006/relationships/tags" Target="../tags/tag72.xml"/></Relationships>
</file>

<file path=ppt/slideLayouts/_rels/slideLayout170.xml.rels><?xml version="1.0" encoding="UTF-8" standalone="yes"?>
<Relationships xmlns="http://schemas.openxmlformats.org/package/2006/relationships"><Relationship Id="rId3" Type="http://schemas.openxmlformats.org/officeDocument/2006/relationships/tags" Target="../tags/tag695.xml"/><Relationship Id="rId2" Type="http://schemas.openxmlformats.org/officeDocument/2006/relationships/tags" Target="../tags/tag694.xml"/><Relationship Id="rId1" Type="http://schemas.openxmlformats.org/officeDocument/2006/relationships/tags" Target="../tags/tag693.xml"/><Relationship Id="rId5" Type="http://schemas.openxmlformats.org/officeDocument/2006/relationships/slideMaster" Target="../slideMasters/slideMaster24.xml"/><Relationship Id="rId4" Type="http://schemas.openxmlformats.org/officeDocument/2006/relationships/tags" Target="../tags/tag696.xml"/></Relationships>
</file>

<file path=ppt/slideLayouts/_rels/slideLayout171.xml.rels><?xml version="1.0" encoding="UTF-8" standalone="yes"?>
<Relationships xmlns="http://schemas.openxmlformats.org/package/2006/relationships"><Relationship Id="rId3" Type="http://schemas.openxmlformats.org/officeDocument/2006/relationships/tags" Target="../tags/tag699.xml"/><Relationship Id="rId2" Type="http://schemas.openxmlformats.org/officeDocument/2006/relationships/tags" Target="../tags/tag698.xml"/><Relationship Id="rId1" Type="http://schemas.openxmlformats.org/officeDocument/2006/relationships/tags" Target="../tags/tag697.xml"/><Relationship Id="rId6" Type="http://schemas.openxmlformats.org/officeDocument/2006/relationships/slideMaster" Target="../slideMasters/slideMaster24.xml"/><Relationship Id="rId5" Type="http://schemas.openxmlformats.org/officeDocument/2006/relationships/tags" Target="../tags/tag701.xml"/><Relationship Id="rId4" Type="http://schemas.openxmlformats.org/officeDocument/2006/relationships/tags" Target="../tags/tag70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74.xml.rels><?xml version="1.0" encoding="UTF-8" standalone="yes"?>
<Relationships xmlns="http://schemas.openxmlformats.org/package/2006/relationships"><Relationship Id="rId3" Type="http://schemas.openxmlformats.org/officeDocument/2006/relationships/tags" Target="../tags/tag704.xml"/><Relationship Id="rId2" Type="http://schemas.openxmlformats.org/officeDocument/2006/relationships/tags" Target="../tags/tag703.xml"/><Relationship Id="rId1" Type="http://schemas.openxmlformats.org/officeDocument/2006/relationships/tags" Target="../tags/tag702.xml"/><Relationship Id="rId5" Type="http://schemas.openxmlformats.org/officeDocument/2006/relationships/slideMaster" Target="../slideMasters/slideMaster24.xml"/><Relationship Id="rId4" Type="http://schemas.openxmlformats.org/officeDocument/2006/relationships/tags" Target="../tags/tag705.xml"/></Relationships>
</file>

<file path=ppt/slideLayouts/_rels/slideLayout175.xml.rels><?xml version="1.0" encoding="UTF-8" standalone="yes"?>
<Relationships xmlns="http://schemas.openxmlformats.org/package/2006/relationships"><Relationship Id="rId3" Type="http://schemas.openxmlformats.org/officeDocument/2006/relationships/tags" Target="../tags/tag713.xm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slideMaster" Target="../slideMasters/slideMaster25.xml"/><Relationship Id="rId5" Type="http://schemas.openxmlformats.org/officeDocument/2006/relationships/tags" Target="../tags/tag715.xml"/><Relationship Id="rId4" Type="http://schemas.openxmlformats.org/officeDocument/2006/relationships/tags" Target="../tags/tag714.xml"/></Relationships>
</file>

<file path=ppt/slideLayouts/_rels/slideLayout176.xml.rels><?xml version="1.0" encoding="UTF-8" standalone="yes"?>
<Relationships xmlns="http://schemas.openxmlformats.org/package/2006/relationships"><Relationship Id="rId3" Type="http://schemas.openxmlformats.org/officeDocument/2006/relationships/tags" Target="../tags/tag718.xml"/><Relationship Id="rId2" Type="http://schemas.openxmlformats.org/officeDocument/2006/relationships/tags" Target="../tags/tag717.xml"/><Relationship Id="rId1" Type="http://schemas.openxmlformats.org/officeDocument/2006/relationships/tags" Target="../tags/tag716.xml"/><Relationship Id="rId6" Type="http://schemas.openxmlformats.org/officeDocument/2006/relationships/slideMaster" Target="../slideMasters/slideMaster25.xml"/><Relationship Id="rId5" Type="http://schemas.openxmlformats.org/officeDocument/2006/relationships/tags" Target="../tags/tag720.xml"/><Relationship Id="rId4" Type="http://schemas.openxmlformats.org/officeDocument/2006/relationships/tags" Target="../tags/tag719.xml"/></Relationships>
</file>

<file path=ppt/slideLayouts/_rels/slideLayout177.xml.rels><?xml version="1.0" encoding="UTF-8" standalone="yes"?>
<Relationships xmlns="http://schemas.openxmlformats.org/package/2006/relationships"><Relationship Id="rId3" Type="http://schemas.openxmlformats.org/officeDocument/2006/relationships/tags" Target="../tags/tag723.xml"/><Relationship Id="rId2" Type="http://schemas.openxmlformats.org/officeDocument/2006/relationships/tags" Target="../tags/tag722.xml"/><Relationship Id="rId1" Type="http://schemas.openxmlformats.org/officeDocument/2006/relationships/tags" Target="../tags/tag721.xml"/><Relationship Id="rId5" Type="http://schemas.openxmlformats.org/officeDocument/2006/relationships/slideMaster" Target="../slideMasters/slideMaster25.xml"/><Relationship Id="rId4" Type="http://schemas.openxmlformats.org/officeDocument/2006/relationships/tags" Target="../tags/tag724.xml"/></Relationships>
</file>

<file path=ppt/slideLayouts/_rels/slideLayout178.xml.rels><?xml version="1.0" encoding="UTF-8" standalone="yes"?>
<Relationships xmlns="http://schemas.openxmlformats.org/package/2006/relationships"><Relationship Id="rId3" Type="http://schemas.openxmlformats.org/officeDocument/2006/relationships/tags" Target="../tags/tag727.xml"/><Relationship Id="rId2" Type="http://schemas.openxmlformats.org/officeDocument/2006/relationships/tags" Target="../tags/tag726.xml"/><Relationship Id="rId1" Type="http://schemas.openxmlformats.org/officeDocument/2006/relationships/tags" Target="../tags/tag725.xml"/><Relationship Id="rId6" Type="http://schemas.openxmlformats.org/officeDocument/2006/relationships/slideMaster" Target="../slideMasters/slideMaster25.xml"/><Relationship Id="rId5" Type="http://schemas.openxmlformats.org/officeDocument/2006/relationships/tags" Target="../tags/tag729.xml"/><Relationship Id="rId4" Type="http://schemas.openxmlformats.org/officeDocument/2006/relationships/tags" Target="../tags/tag72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Master" Target="../slideMasters/slideMaster3.xml"/><Relationship Id="rId5" Type="http://schemas.openxmlformats.org/officeDocument/2006/relationships/tags" Target="../tags/tag77.xml"/><Relationship Id="rId4" Type="http://schemas.openxmlformats.org/officeDocument/2006/relationships/tags" Target="../tags/tag76.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181.xml.rels><?xml version="1.0" encoding="UTF-8" standalone="yes"?>
<Relationships xmlns="http://schemas.openxmlformats.org/package/2006/relationships"><Relationship Id="rId3" Type="http://schemas.openxmlformats.org/officeDocument/2006/relationships/tags" Target="../tags/tag732.xml"/><Relationship Id="rId2" Type="http://schemas.openxmlformats.org/officeDocument/2006/relationships/tags" Target="../tags/tag731.xml"/><Relationship Id="rId1" Type="http://schemas.openxmlformats.org/officeDocument/2006/relationships/tags" Target="../tags/tag730.xml"/><Relationship Id="rId5" Type="http://schemas.openxmlformats.org/officeDocument/2006/relationships/slideMaster" Target="../slideMasters/slideMaster25.xml"/><Relationship Id="rId4" Type="http://schemas.openxmlformats.org/officeDocument/2006/relationships/tags" Target="../tags/tag73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slideMaster" Target="../slideMasters/slideMaster3.xml"/><Relationship Id="rId4" Type="http://schemas.openxmlformats.org/officeDocument/2006/relationships/tags" Target="../tags/tag81.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slideMaster" Target="../slideMasters/slideMaster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slideMaster" Target="../slideMasters/slideMaster4.xml"/><Relationship Id="rId5" Type="http://schemas.openxmlformats.org/officeDocument/2006/relationships/tags" Target="../tags/tag97.xml"/><Relationship Id="rId4" Type="http://schemas.openxmlformats.org/officeDocument/2006/relationships/tags" Target="../tags/tag96.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slideMaster" Target="../slideMasters/slideMaster4.xml"/><Relationship Id="rId5" Type="http://schemas.openxmlformats.org/officeDocument/2006/relationships/tags" Target="../tags/tag102.xml"/><Relationship Id="rId4" Type="http://schemas.openxmlformats.org/officeDocument/2006/relationships/tags" Target="../tags/tag101.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5" Type="http://schemas.openxmlformats.org/officeDocument/2006/relationships/slideMaster" Target="../slideMasters/slideMaster4.xml"/><Relationship Id="rId4" Type="http://schemas.openxmlformats.org/officeDocument/2006/relationships/tags" Target="../tags/tag10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slideMaster" Target="../slideMasters/slideMaster4.xml"/><Relationship Id="rId5" Type="http://schemas.openxmlformats.org/officeDocument/2006/relationships/tags" Target="../tags/tag111.xml"/><Relationship Id="rId4" Type="http://schemas.openxmlformats.org/officeDocument/2006/relationships/tags" Target="../tags/tag1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5" Type="http://schemas.openxmlformats.org/officeDocument/2006/relationships/slideMaster" Target="../slideMasters/slideMaster4.xml"/><Relationship Id="rId4" Type="http://schemas.openxmlformats.org/officeDocument/2006/relationships/tags" Target="../tags/tag1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Master" Target="../slideMasters/slideMaster1.xml"/><Relationship Id="rId4" Type="http://schemas.openxmlformats.org/officeDocument/2006/relationships/tags" Target="../tags/tag20.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5.xml"/><Relationship Id="rId5" Type="http://schemas.openxmlformats.org/officeDocument/2006/relationships/tags" Target="../tags/tag125.xml"/><Relationship Id="rId4" Type="http://schemas.openxmlformats.org/officeDocument/2006/relationships/tags" Target="../tags/tag124.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slideMaster" Target="../slideMasters/slideMaster5.xml"/><Relationship Id="rId5" Type="http://schemas.openxmlformats.org/officeDocument/2006/relationships/tags" Target="../tags/tag130.xml"/><Relationship Id="rId4" Type="http://schemas.openxmlformats.org/officeDocument/2006/relationships/tags" Target="../tags/tag129.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5" Type="http://schemas.openxmlformats.org/officeDocument/2006/relationships/slideMaster" Target="../slideMasters/slideMaster5.xml"/><Relationship Id="rId4" Type="http://schemas.openxmlformats.org/officeDocument/2006/relationships/tags" Target="../tags/tag134.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Master" Target="../slideMasters/slideMaster5.xml"/><Relationship Id="rId5" Type="http://schemas.openxmlformats.org/officeDocument/2006/relationships/tags" Target="../tags/tag139.xml"/><Relationship Id="rId4" Type="http://schemas.openxmlformats.org/officeDocument/2006/relationships/tags" Target="../tags/tag13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slideMaster" Target="../slideMasters/slideMaster5.xml"/><Relationship Id="rId4" Type="http://schemas.openxmlformats.org/officeDocument/2006/relationships/tags" Target="../tags/tag143.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slideMaster" Target="../slideMasters/slideMaster6.xml"/><Relationship Id="rId5" Type="http://schemas.openxmlformats.org/officeDocument/2006/relationships/tags" Target="../tags/tag153.xml"/><Relationship Id="rId4" Type="http://schemas.openxmlformats.org/officeDocument/2006/relationships/tags" Target="../tags/tag152.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6" Type="http://schemas.openxmlformats.org/officeDocument/2006/relationships/slideMaster" Target="../slideMasters/slideMaster6.xml"/><Relationship Id="rId5" Type="http://schemas.openxmlformats.org/officeDocument/2006/relationships/tags" Target="../tags/tag158.xml"/><Relationship Id="rId4" Type="http://schemas.openxmlformats.org/officeDocument/2006/relationships/tags" Target="../tags/tag15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slideMaster" Target="../slideMasters/slideMaster6.xml"/><Relationship Id="rId4" Type="http://schemas.openxmlformats.org/officeDocument/2006/relationships/tags" Target="../tags/tag162.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Master" Target="../slideMasters/slideMaster1.xml"/><Relationship Id="rId5" Type="http://schemas.openxmlformats.org/officeDocument/2006/relationships/tags" Target="../tags/tag25.xml"/><Relationship Id="rId4" Type="http://schemas.openxmlformats.org/officeDocument/2006/relationships/tags" Target="../tags/tag24.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slideMaster" Target="../slideMasters/slideMaster6.xml"/><Relationship Id="rId5" Type="http://schemas.openxmlformats.org/officeDocument/2006/relationships/tags" Target="../tags/tag167.xml"/><Relationship Id="rId4" Type="http://schemas.openxmlformats.org/officeDocument/2006/relationships/tags" Target="../tags/tag16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5" Type="http://schemas.openxmlformats.org/officeDocument/2006/relationships/slideMaster" Target="../slideMasters/slideMaster6.xml"/><Relationship Id="rId4" Type="http://schemas.openxmlformats.org/officeDocument/2006/relationships/tags" Target="../tags/tag171.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slideMaster" Target="../slideMasters/slideMaster7.xml"/><Relationship Id="rId5" Type="http://schemas.openxmlformats.org/officeDocument/2006/relationships/tags" Target="../tags/tag181.xml"/><Relationship Id="rId4" Type="http://schemas.openxmlformats.org/officeDocument/2006/relationships/tags" Target="../tags/tag180.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slideMaster" Target="../slideMasters/slideMaster7.xml"/><Relationship Id="rId5" Type="http://schemas.openxmlformats.org/officeDocument/2006/relationships/tags" Target="../tags/tag186.xml"/><Relationship Id="rId4" Type="http://schemas.openxmlformats.org/officeDocument/2006/relationships/tags" Target="../tags/tag185.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5" Type="http://schemas.openxmlformats.org/officeDocument/2006/relationships/slideMaster" Target="../slideMasters/slideMaster7.xml"/><Relationship Id="rId4" Type="http://schemas.openxmlformats.org/officeDocument/2006/relationships/tags" Target="../tags/tag190.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slideMaster" Target="../slideMasters/slideMaster7.xml"/><Relationship Id="rId5" Type="http://schemas.openxmlformats.org/officeDocument/2006/relationships/tags" Target="../tags/tag195.xml"/><Relationship Id="rId4" Type="http://schemas.openxmlformats.org/officeDocument/2006/relationships/tags" Target="../tags/tag19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5" Type="http://schemas.openxmlformats.org/officeDocument/2006/relationships/slideMaster" Target="../slideMasters/slideMaster7.xml"/><Relationship Id="rId4" Type="http://schemas.openxmlformats.org/officeDocument/2006/relationships/tags" Target="../tags/tag199.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slideMaster" Target="../slideMasters/slideMaster8.xml"/><Relationship Id="rId5" Type="http://schemas.openxmlformats.org/officeDocument/2006/relationships/tags" Target="../tags/tag209.xml"/><Relationship Id="rId4" Type="http://schemas.openxmlformats.org/officeDocument/2006/relationships/tags" Target="../tags/tag208.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slideMaster" Target="../slideMasters/slideMaster8.xml"/><Relationship Id="rId5" Type="http://schemas.openxmlformats.org/officeDocument/2006/relationships/tags" Target="../tags/tag214.xml"/><Relationship Id="rId4" Type="http://schemas.openxmlformats.org/officeDocument/2006/relationships/tags" Target="../tags/tag213.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 Id="rId5" Type="http://schemas.openxmlformats.org/officeDocument/2006/relationships/slideMaster" Target="../slideMasters/slideMaster8.xml"/><Relationship Id="rId4" Type="http://schemas.openxmlformats.org/officeDocument/2006/relationships/tags" Target="../tags/tag218.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6" Type="http://schemas.openxmlformats.org/officeDocument/2006/relationships/slideMaster" Target="../slideMasters/slideMaster8.xml"/><Relationship Id="rId5" Type="http://schemas.openxmlformats.org/officeDocument/2006/relationships/tags" Target="../tags/tag223.xml"/><Relationship Id="rId4" Type="http://schemas.openxmlformats.org/officeDocument/2006/relationships/tags" Target="../tags/tag22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 Id="rId5" Type="http://schemas.openxmlformats.org/officeDocument/2006/relationships/slideMaster" Target="../slideMasters/slideMaster8.xml"/><Relationship Id="rId4" Type="http://schemas.openxmlformats.org/officeDocument/2006/relationships/tags" Target="../tags/tag227.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slideMaster" Target="../slideMasters/slideMaster9.xml"/><Relationship Id="rId5" Type="http://schemas.openxmlformats.org/officeDocument/2006/relationships/tags" Target="../tags/tag237.xml"/><Relationship Id="rId4" Type="http://schemas.openxmlformats.org/officeDocument/2006/relationships/tags" Target="../tags/tag236.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slideMaster" Target="../slideMasters/slideMaster9.xml"/><Relationship Id="rId5" Type="http://schemas.openxmlformats.org/officeDocument/2006/relationships/tags" Target="../tags/tag242.xml"/><Relationship Id="rId4" Type="http://schemas.openxmlformats.org/officeDocument/2006/relationships/tags" Target="../tags/tag24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 Id="rId5" Type="http://schemas.openxmlformats.org/officeDocument/2006/relationships/slideMaster" Target="../slideMasters/slideMaster9.xml"/><Relationship Id="rId4" Type="http://schemas.openxmlformats.org/officeDocument/2006/relationships/tags" Target="../tags/tag246.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slideMaster" Target="../slideMasters/slideMaster9.xml"/><Relationship Id="rId5" Type="http://schemas.openxmlformats.org/officeDocument/2006/relationships/tags" Target="../tags/tag251.xml"/><Relationship Id="rId4" Type="http://schemas.openxmlformats.org/officeDocument/2006/relationships/tags" Target="../tags/tag25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 Id="rId5" Type="http://schemas.openxmlformats.org/officeDocument/2006/relationships/slideMaster" Target="../slideMasters/slideMaster9.xml"/><Relationship Id="rId4" Type="http://schemas.openxmlformats.org/officeDocument/2006/relationships/tags" Target="../tags/tag255.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tags" Target="../tags/tag261.xml"/><Relationship Id="rId6" Type="http://schemas.openxmlformats.org/officeDocument/2006/relationships/slideMaster" Target="../slideMasters/slideMaster10.xml"/><Relationship Id="rId5" Type="http://schemas.openxmlformats.org/officeDocument/2006/relationships/tags" Target="../tags/tag265.xml"/><Relationship Id="rId4" Type="http://schemas.openxmlformats.org/officeDocument/2006/relationships/tags" Target="../tags/tag264.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slideMaster" Target="../slideMasters/slideMaster10.xml"/><Relationship Id="rId5" Type="http://schemas.openxmlformats.org/officeDocument/2006/relationships/tags" Target="../tags/tag270.xml"/><Relationship Id="rId4" Type="http://schemas.openxmlformats.org/officeDocument/2006/relationships/tags" Target="../tags/tag269.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 Id="rId5" Type="http://schemas.openxmlformats.org/officeDocument/2006/relationships/slideMaster" Target="../slideMasters/slideMaster10.xml"/><Relationship Id="rId4" Type="http://schemas.openxmlformats.org/officeDocument/2006/relationships/tags" Target="../tags/tag274.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slideMaster" Target="../slideMasters/slideMaster10.xml"/><Relationship Id="rId5" Type="http://schemas.openxmlformats.org/officeDocument/2006/relationships/tags" Target="../tags/tag279.xml"/><Relationship Id="rId4" Type="http://schemas.openxmlformats.org/officeDocument/2006/relationships/tags" Target="../tags/tag27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slideMaster" Target="../slideMasters/slideMaster1.xml"/><Relationship Id="rId4" Type="http://schemas.openxmlformats.org/officeDocument/2006/relationships/tags" Target="../tags/tag29.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 Id="rId5" Type="http://schemas.openxmlformats.org/officeDocument/2006/relationships/slideMaster" Target="../slideMasters/slideMaster10.xml"/><Relationship Id="rId4" Type="http://schemas.openxmlformats.org/officeDocument/2006/relationships/tags" Target="../tags/tag283.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291.xml"/><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slideMaster" Target="../slideMasters/slideMaster11.xml"/><Relationship Id="rId5" Type="http://schemas.openxmlformats.org/officeDocument/2006/relationships/tags" Target="../tags/tag293.xml"/><Relationship Id="rId4" Type="http://schemas.openxmlformats.org/officeDocument/2006/relationships/tags" Target="../tags/tag292.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slideMaster" Target="../slideMasters/slideMaster11.xml"/><Relationship Id="rId5" Type="http://schemas.openxmlformats.org/officeDocument/2006/relationships/tags" Target="../tags/tag298.xml"/><Relationship Id="rId4" Type="http://schemas.openxmlformats.org/officeDocument/2006/relationships/tags" Target="../tags/tag297.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301.xml"/><Relationship Id="rId2" Type="http://schemas.openxmlformats.org/officeDocument/2006/relationships/tags" Target="../tags/tag300.xml"/><Relationship Id="rId1" Type="http://schemas.openxmlformats.org/officeDocument/2006/relationships/tags" Target="../tags/tag299.xml"/><Relationship Id="rId5" Type="http://schemas.openxmlformats.org/officeDocument/2006/relationships/slideMaster" Target="../slideMasters/slideMaster11.xml"/><Relationship Id="rId4" Type="http://schemas.openxmlformats.org/officeDocument/2006/relationships/tags" Target="../tags/tag302.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 Id="rId6" Type="http://schemas.openxmlformats.org/officeDocument/2006/relationships/slideMaster" Target="../slideMasters/slideMaster11.xml"/><Relationship Id="rId5" Type="http://schemas.openxmlformats.org/officeDocument/2006/relationships/tags" Target="../tags/tag307.xml"/><Relationship Id="rId4" Type="http://schemas.openxmlformats.org/officeDocument/2006/relationships/tags" Target="../tags/tag30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 Id="rId5" Type="http://schemas.openxmlformats.org/officeDocument/2006/relationships/slideMaster" Target="../slideMasters/slideMaster11.xml"/><Relationship Id="rId4" Type="http://schemas.openxmlformats.org/officeDocument/2006/relationships/tags" Target="../tags/tag311.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tags" Target="../tags/tag317.xml"/><Relationship Id="rId6" Type="http://schemas.openxmlformats.org/officeDocument/2006/relationships/slideMaster" Target="../slideMasters/slideMaster12.xml"/><Relationship Id="rId5" Type="http://schemas.openxmlformats.org/officeDocument/2006/relationships/tags" Target="../tags/tag321.xml"/><Relationship Id="rId4" Type="http://schemas.openxmlformats.org/officeDocument/2006/relationships/tags" Target="../tags/tag32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slideMaster" Target="../slideMasters/slideMaster12.xml"/><Relationship Id="rId5" Type="http://schemas.openxmlformats.org/officeDocument/2006/relationships/tags" Target="../tags/tag326.xml"/><Relationship Id="rId4" Type="http://schemas.openxmlformats.org/officeDocument/2006/relationships/tags" Target="../tags/tag325.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 Id="rId5" Type="http://schemas.openxmlformats.org/officeDocument/2006/relationships/slideMaster" Target="../slideMasters/slideMaster12.xml"/><Relationship Id="rId4" Type="http://schemas.openxmlformats.org/officeDocument/2006/relationships/tags" Target="../tags/tag330.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slideMaster" Target="../slideMasters/slideMaster12.xml"/><Relationship Id="rId5" Type="http://schemas.openxmlformats.org/officeDocument/2006/relationships/tags" Target="../tags/tag335.xml"/><Relationship Id="rId4" Type="http://schemas.openxmlformats.org/officeDocument/2006/relationships/tags" Target="../tags/tag33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 Id="rId5" Type="http://schemas.openxmlformats.org/officeDocument/2006/relationships/slideMaster" Target="../slideMasters/slideMaster12.xml"/><Relationship Id="rId4" Type="http://schemas.openxmlformats.org/officeDocument/2006/relationships/tags" Target="../tags/tag339.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 Id="rId6" Type="http://schemas.openxmlformats.org/officeDocument/2006/relationships/slideMaster" Target="../slideMasters/slideMaster13.xml"/><Relationship Id="rId5" Type="http://schemas.openxmlformats.org/officeDocument/2006/relationships/tags" Target="../tags/tag349.xml"/><Relationship Id="rId4" Type="http://schemas.openxmlformats.org/officeDocument/2006/relationships/tags" Target="../tags/tag348.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352.xml"/><Relationship Id="rId2" Type="http://schemas.openxmlformats.org/officeDocument/2006/relationships/tags" Target="../tags/tag351.xml"/><Relationship Id="rId1" Type="http://schemas.openxmlformats.org/officeDocument/2006/relationships/tags" Target="../tags/tag350.xml"/><Relationship Id="rId6" Type="http://schemas.openxmlformats.org/officeDocument/2006/relationships/slideMaster" Target="../slideMasters/slideMaster13.xml"/><Relationship Id="rId5" Type="http://schemas.openxmlformats.org/officeDocument/2006/relationships/tags" Target="../tags/tag354.xml"/><Relationship Id="rId4" Type="http://schemas.openxmlformats.org/officeDocument/2006/relationships/tags" Target="../tags/tag353.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 Id="rId5" Type="http://schemas.openxmlformats.org/officeDocument/2006/relationships/slideMaster" Target="../slideMasters/slideMaster13.xml"/><Relationship Id="rId4" Type="http://schemas.openxmlformats.org/officeDocument/2006/relationships/tags" Target="../tags/tag358.xm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361.xml"/><Relationship Id="rId2" Type="http://schemas.openxmlformats.org/officeDocument/2006/relationships/tags" Target="../tags/tag360.xml"/><Relationship Id="rId1" Type="http://schemas.openxmlformats.org/officeDocument/2006/relationships/tags" Target="../tags/tag359.xml"/><Relationship Id="rId6" Type="http://schemas.openxmlformats.org/officeDocument/2006/relationships/slideMaster" Target="../slideMasters/slideMaster13.xml"/><Relationship Id="rId5" Type="http://schemas.openxmlformats.org/officeDocument/2006/relationships/tags" Target="../tags/tag363.xml"/><Relationship Id="rId4" Type="http://schemas.openxmlformats.org/officeDocument/2006/relationships/tags" Target="../tags/tag362.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Master" Target="../slideMasters/slideMaster2.xml"/><Relationship Id="rId5" Type="http://schemas.openxmlformats.org/officeDocument/2006/relationships/tags" Target="../tags/tag39.xml"/><Relationship Id="rId4" Type="http://schemas.openxmlformats.org/officeDocument/2006/relationships/tags" Target="../tags/tag38.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 Id="rId5" Type="http://schemas.openxmlformats.org/officeDocument/2006/relationships/slideMaster" Target="../slideMasters/slideMaster13.xml"/><Relationship Id="rId4" Type="http://schemas.openxmlformats.org/officeDocument/2006/relationships/tags" Target="../tags/tag367.xml"/></Relationships>
</file>

<file path=ppt/slideLayouts/_rels/slideLayout93.xml.rels><?xml version="1.0" encoding="UTF-8" standalone="yes"?>
<Relationships xmlns="http://schemas.openxmlformats.org/package/2006/relationships"><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 Id="rId6" Type="http://schemas.openxmlformats.org/officeDocument/2006/relationships/slideMaster" Target="../slideMasters/slideMaster14.xml"/><Relationship Id="rId5" Type="http://schemas.openxmlformats.org/officeDocument/2006/relationships/tags" Target="../tags/tag377.xml"/><Relationship Id="rId4" Type="http://schemas.openxmlformats.org/officeDocument/2006/relationships/tags" Target="../tags/tag376.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 Id="rId6" Type="http://schemas.openxmlformats.org/officeDocument/2006/relationships/slideMaster" Target="../slideMasters/slideMaster14.xml"/><Relationship Id="rId5" Type="http://schemas.openxmlformats.org/officeDocument/2006/relationships/tags" Target="../tags/tag382.xml"/><Relationship Id="rId4" Type="http://schemas.openxmlformats.org/officeDocument/2006/relationships/tags" Target="../tags/tag381.xml"/></Relationships>
</file>

<file path=ppt/slideLayouts/_rels/slideLayout95.xml.rels><?xml version="1.0" encoding="UTF-8" standalone="yes"?>
<Relationships xmlns="http://schemas.openxmlformats.org/package/2006/relationships"><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tags" Target="../tags/tag383.xml"/><Relationship Id="rId5" Type="http://schemas.openxmlformats.org/officeDocument/2006/relationships/slideMaster" Target="../slideMasters/slideMaster14.xml"/><Relationship Id="rId4" Type="http://schemas.openxmlformats.org/officeDocument/2006/relationships/tags" Target="../tags/tag386.xml"/></Relationships>
</file>

<file path=ppt/slideLayouts/_rels/slideLayout96.xml.rels><?xml version="1.0" encoding="UTF-8" standalone="yes"?>
<Relationships xmlns="http://schemas.openxmlformats.org/package/2006/relationships"><Relationship Id="rId3" Type="http://schemas.openxmlformats.org/officeDocument/2006/relationships/tags" Target="../tags/tag389.xml"/><Relationship Id="rId2" Type="http://schemas.openxmlformats.org/officeDocument/2006/relationships/tags" Target="../tags/tag388.xml"/><Relationship Id="rId1" Type="http://schemas.openxmlformats.org/officeDocument/2006/relationships/tags" Target="../tags/tag387.xml"/><Relationship Id="rId6" Type="http://schemas.openxmlformats.org/officeDocument/2006/relationships/slideMaster" Target="../slideMasters/slideMaster14.xml"/><Relationship Id="rId5" Type="http://schemas.openxmlformats.org/officeDocument/2006/relationships/tags" Target="../tags/tag391.xml"/><Relationship Id="rId4" Type="http://schemas.openxmlformats.org/officeDocument/2006/relationships/tags" Target="../tags/tag39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394.xml"/><Relationship Id="rId2" Type="http://schemas.openxmlformats.org/officeDocument/2006/relationships/tags" Target="../tags/tag393.xml"/><Relationship Id="rId1" Type="http://schemas.openxmlformats.org/officeDocument/2006/relationships/tags" Target="../tags/tag392.xml"/><Relationship Id="rId5" Type="http://schemas.openxmlformats.org/officeDocument/2006/relationships/slideMaster" Target="../slideMasters/slideMaster14.xml"/><Relationship Id="rId4" Type="http://schemas.openxmlformats.org/officeDocument/2006/relationships/tags" Target="../tags/tag39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rgbClr val="00206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ct val="130000"/>
              </a:lnSpc>
              <a:spcAft>
                <a:spcPts val="60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0" indent="0">
              <a:buNone/>
              <a:defRPr/>
            </a:lvl1pPr>
            <a:lvl2pPr marL="457200" indent="0">
              <a:buNone/>
              <a:defRPr/>
            </a:lvl2p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marL="0"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marL="457200"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0" indent="0">
              <a:buNone/>
              <a:defRPr/>
            </a:lvl1pPr>
            <a:lvl2pPr marL="457200" indent="0">
              <a:buNone/>
              <a:defRPr/>
            </a:lvl2p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marL="0"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marL="457200"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0" indent="0">
              <a:buNone/>
              <a:defRPr/>
            </a:lvl1pPr>
            <a:lvl2pPr marL="457200" indent="0">
              <a:buNone/>
              <a:defRPr/>
            </a:lvl2p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marL="0" indent="0">
              <a:buClr>
                <a:srgbClr val="002060"/>
              </a:buClr>
              <a:buFont typeface="Wingdings" panose="05000000000000000000" charset="0"/>
              <a:buNone/>
              <a:defRPr sz="2800">
                <a:solidFill>
                  <a:schemeClr val="tx1"/>
                </a:solidFill>
                <a:latin typeface="MS Mincho" panose="02020609040205080304" charset="-128"/>
                <a:ea typeface="MS Mincho" panose="02020609040205080304" charset="-128"/>
              </a:defRPr>
            </a:lvl1pPr>
            <a:lvl2pPr marL="457200" indent="0">
              <a:buClr>
                <a:srgbClr val="002060"/>
              </a:buClr>
              <a:buFont typeface="Wingdings" panose="05000000000000000000" charset="0"/>
              <a:buNone/>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0" indent="0">
              <a:buNone/>
              <a:defRPr/>
            </a:lvl1pPr>
            <a:lvl2pPr marL="457200" indent="0">
              <a:buNone/>
              <a:defRPr/>
            </a:lvl2p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4.xml"/><Relationship Id="rId2" Type="http://schemas.openxmlformats.org/officeDocument/2006/relationships/slideLayout" Target="../slideLayouts/slideLayout2.xml"/><Relationship Id="rId16" Type="http://schemas.openxmlformats.org/officeDocument/2006/relationships/image" Target="../media/image2.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tags" Target="../tags/tag6.xml"/></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13" Type="http://schemas.openxmlformats.org/officeDocument/2006/relationships/tags" Target="../tags/tag260.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ags" Target="../tags/tag259.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tags" Target="../tags/tag258.xml"/><Relationship Id="rId5" Type="http://schemas.openxmlformats.org/officeDocument/2006/relationships/slideLayout" Target="../slideLayouts/slideLayout69.xml"/><Relationship Id="rId10" Type="http://schemas.openxmlformats.org/officeDocument/2006/relationships/tags" Target="../tags/tag257.xml"/><Relationship Id="rId4" Type="http://schemas.openxmlformats.org/officeDocument/2006/relationships/slideLayout" Target="../slideLayouts/slideLayout68.xml"/><Relationship Id="rId9" Type="http://schemas.openxmlformats.org/officeDocument/2006/relationships/tags" Target="../tags/tag256.xml"/><Relationship Id="rId14" Type="http://schemas.openxmlformats.org/officeDocument/2006/relationships/image" Target="../media/image1.jpe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13" Type="http://schemas.openxmlformats.org/officeDocument/2006/relationships/tags" Target="../tags/tag288.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ags" Target="../tags/tag28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ags" Target="../tags/tag286.xml"/><Relationship Id="rId5" Type="http://schemas.openxmlformats.org/officeDocument/2006/relationships/slideLayout" Target="../slideLayouts/slideLayout76.xml"/><Relationship Id="rId15" Type="http://schemas.openxmlformats.org/officeDocument/2006/relationships/image" Target="../media/image2.GIF"/><Relationship Id="rId10" Type="http://schemas.openxmlformats.org/officeDocument/2006/relationships/tags" Target="../tags/tag285.xml"/><Relationship Id="rId4" Type="http://schemas.openxmlformats.org/officeDocument/2006/relationships/slideLayout" Target="../slideLayouts/slideLayout75.xml"/><Relationship Id="rId9" Type="http://schemas.openxmlformats.org/officeDocument/2006/relationships/tags" Target="../tags/tag284.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13" Type="http://schemas.openxmlformats.org/officeDocument/2006/relationships/tags" Target="../tags/tag31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ags" Target="../tags/tag315.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ags" Target="../tags/tag314.xml"/><Relationship Id="rId5" Type="http://schemas.openxmlformats.org/officeDocument/2006/relationships/slideLayout" Target="../slideLayouts/slideLayout83.xml"/><Relationship Id="rId15" Type="http://schemas.openxmlformats.org/officeDocument/2006/relationships/image" Target="../media/image2.GIF"/><Relationship Id="rId10" Type="http://schemas.openxmlformats.org/officeDocument/2006/relationships/tags" Target="../tags/tag313.xml"/><Relationship Id="rId4" Type="http://schemas.openxmlformats.org/officeDocument/2006/relationships/slideLayout" Target="../slideLayouts/slideLayout82.xml"/><Relationship Id="rId9" Type="http://schemas.openxmlformats.org/officeDocument/2006/relationships/tags" Target="../tags/tag312.xml"/><Relationship Id="rId14" Type="http://schemas.openxmlformats.org/officeDocument/2006/relationships/image" Target="../media/image1.jpeg"/></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13" Type="http://schemas.openxmlformats.org/officeDocument/2006/relationships/tags" Target="../tags/tag344.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ags" Target="../tags/tag343.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tags" Target="../tags/tag342.xml"/><Relationship Id="rId5" Type="http://schemas.openxmlformats.org/officeDocument/2006/relationships/slideLayout" Target="../slideLayouts/slideLayout90.xml"/><Relationship Id="rId15" Type="http://schemas.openxmlformats.org/officeDocument/2006/relationships/image" Target="../media/image2.GIF"/><Relationship Id="rId10" Type="http://schemas.openxmlformats.org/officeDocument/2006/relationships/tags" Target="../tags/tag341.xml"/><Relationship Id="rId4" Type="http://schemas.openxmlformats.org/officeDocument/2006/relationships/slideLayout" Target="../slideLayouts/slideLayout89.xml"/><Relationship Id="rId9" Type="http://schemas.openxmlformats.org/officeDocument/2006/relationships/tags" Target="../tags/tag340.xml"/><Relationship Id="rId14" Type="http://schemas.openxmlformats.org/officeDocument/2006/relationships/image" Target="../media/image1.jpeg"/></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13" Type="http://schemas.openxmlformats.org/officeDocument/2006/relationships/tags" Target="../tags/tag372.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ags" Target="../tags/tag371.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tags" Target="../tags/tag370.xml"/><Relationship Id="rId5" Type="http://schemas.openxmlformats.org/officeDocument/2006/relationships/slideLayout" Target="../slideLayouts/slideLayout97.xml"/><Relationship Id="rId15" Type="http://schemas.openxmlformats.org/officeDocument/2006/relationships/image" Target="../media/image2.GIF"/><Relationship Id="rId10" Type="http://schemas.openxmlformats.org/officeDocument/2006/relationships/tags" Target="../tags/tag369.xml"/><Relationship Id="rId4" Type="http://schemas.openxmlformats.org/officeDocument/2006/relationships/slideLayout" Target="../slideLayouts/slideLayout96.xml"/><Relationship Id="rId9" Type="http://schemas.openxmlformats.org/officeDocument/2006/relationships/tags" Target="../tags/tag368.xml"/><Relationship Id="rId14" Type="http://schemas.openxmlformats.org/officeDocument/2006/relationships/image" Target="../media/image1.jpeg"/></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13" Type="http://schemas.openxmlformats.org/officeDocument/2006/relationships/tags" Target="../tags/tag400.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ags" Target="../tags/tag399.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tags" Target="../tags/tag398.xml"/><Relationship Id="rId5" Type="http://schemas.openxmlformats.org/officeDocument/2006/relationships/slideLayout" Target="../slideLayouts/slideLayout104.xml"/><Relationship Id="rId15" Type="http://schemas.openxmlformats.org/officeDocument/2006/relationships/image" Target="../media/image2.GIF"/><Relationship Id="rId10" Type="http://schemas.openxmlformats.org/officeDocument/2006/relationships/tags" Target="../tags/tag397.xml"/><Relationship Id="rId4" Type="http://schemas.openxmlformats.org/officeDocument/2006/relationships/slideLayout" Target="../slideLayouts/slideLayout103.xml"/><Relationship Id="rId9" Type="http://schemas.openxmlformats.org/officeDocument/2006/relationships/tags" Target="../tags/tag396.xml"/><Relationship Id="rId14" Type="http://schemas.openxmlformats.org/officeDocument/2006/relationships/image" Target="../media/image1.jpeg"/></Relationships>
</file>

<file path=ppt/slideMasters/_rels/slideMaster16.xml.rels><?xml version="1.0" encoding="UTF-8" standalone="yes"?>
<Relationships xmlns="http://schemas.openxmlformats.org/package/2006/relationships"><Relationship Id="rId8" Type="http://schemas.openxmlformats.org/officeDocument/2006/relationships/theme" Target="../theme/theme16.xml"/><Relationship Id="rId13" Type="http://schemas.openxmlformats.org/officeDocument/2006/relationships/tags" Target="../tags/tag428.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tags" Target="../tags/tag427.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tags" Target="../tags/tag426.xml"/><Relationship Id="rId5" Type="http://schemas.openxmlformats.org/officeDocument/2006/relationships/slideLayout" Target="../slideLayouts/slideLayout111.xml"/><Relationship Id="rId15" Type="http://schemas.openxmlformats.org/officeDocument/2006/relationships/image" Target="../media/image2.GIF"/><Relationship Id="rId10" Type="http://schemas.openxmlformats.org/officeDocument/2006/relationships/tags" Target="../tags/tag425.xml"/><Relationship Id="rId4" Type="http://schemas.openxmlformats.org/officeDocument/2006/relationships/slideLayout" Target="../slideLayouts/slideLayout110.xml"/><Relationship Id="rId9" Type="http://schemas.openxmlformats.org/officeDocument/2006/relationships/tags" Target="../tags/tag424.xml"/><Relationship Id="rId14" Type="http://schemas.openxmlformats.org/officeDocument/2006/relationships/image" Target="../media/image1.jpeg"/></Relationships>
</file>

<file path=ppt/slideMasters/_rels/slideMaster17.xml.rels><?xml version="1.0" encoding="UTF-8" standalone="yes"?>
<Relationships xmlns="http://schemas.openxmlformats.org/package/2006/relationships"><Relationship Id="rId8" Type="http://schemas.openxmlformats.org/officeDocument/2006/relationships/theme" Target="../theme/theme17.xml"/><Relationship Id="rId13" Type="http://schemas.openxmlformats.org/officeDocument/2006/relationships/tags" Target="../tags/tag456.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ags" Target="../tags/tag455.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tags" Target="../tags/tag454.xml"/><Relationship Id="rId5" Type="http://schemas.openxmlformats.org/officeDocument/2006/relationships/slideLayout" Target="../slideLayouts/slideLayout118.xml"/><Relationship Id="rId15" Type="http://schemas.openxmlformats.org/officeDocument/2006/relationships/image" Target="../media/image2.GIF"/><Relationship Id="rId10" Type="http://schemas.openxmlformats.org/officeDocument/2006/relationships/tags" Target="../tags/tag453.xml"/><Relationship Id="rId4" Type="http://schemas.openxmlformats.org/officeDocument/2006/relationships/slideLayout" Target="../slideLayouts/slideLayout117.xml"/><Relationship Id="rId9" Type="http://schemas.openxmlformats.org/officeDocument/2006/relationships/tags" Target="../tags/tag452.xml"/><Relationship Id="rId14" Type="http://schemas.openxmlformats.org/officeDocument/2006/relationships/image" Target="../media/image1.jpeg"/></Relationships>
</file>

<file path=ppt/slideMasters/_rels/slideMaster18.xml.rels><?xml version="1.0" encoding="UTF-8" standalone="yes"?>
<Relationships xmlns="http://schemas.openxmlformats.org/package/2006/relationships"><Relationship Id="rId8" Type="http://schemas.openxmlformats.org/officeDocument/2006/relationships/theme" Target="../theme/theme18.xml"/><Relationship Id="rId13" Type="http://schemas.openxmlformats.org/officeDocument/2006/relationships/tags" Target="../tags/tag484.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tags" Target="../tags/tag483.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tags" Target="../tags/tag482.xml"/><Relationship Id="rId5" Type="http://schemas.openxmlformats.org/officeDocument/2006/relationships/slideLayout" Target="../slideLayouts/slideLayout125.xml"/><Relationship Id="rId15" Type="http://schemas.openxmlformats.org/officeDocument/2006/relationships/image" Target="../media/image2.GIF"/><Relationship Id="rId10" Type="http://schemas.openxmlformats.org/officeDocument/2006/relationships/tags" Target="../tags/tag481.xml"/><Relationship Id="rId4" Type="http://schemas.openxmlformats.org/officeDocument/2006/relationships/slideLayout" Target="../slideLayouts/slideLayout124.xml"/><Relationship Id="rId9" Type="http://schemas.openxmlformats.org/officeDocument/2006/relationships/tags" Target="../tags/tag480.xml"/><Relationship Id="rId14" Type="http://schemas.openxmlformats.org/officeDocument/2006/relationships/image" Target="../media/image1.jpeg"/></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35.xml"/><Relationship Id="rId13" Type="http://schemas.openxmlformats.org/officeDocument/2006/relationships/tags" Target="../tags/tag511.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tags" Target="../tags/tag510.xml"/><Relationship Id="rId2" Type="http://schemas.openxmlformats.org/officeDocument/2006/relationships/slideLayout" Target="../slideLayouts/slideLayout129.xml"/><Relationship Id="rId16" Type="http://schemas.openxmlformats.org/officeDocument/2006/relationships/image" Target="../media/image2.GIF"/><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tags" Target="../tags/tag509.xml"/><Relationship Id="rId5" Type="http://schemas.openxmlformats.org/officeDocument/2006/relationships/slideLayout" Target="../slideLayouts/slideLayout132.xml"/><Relationship Id="rId15" Type="http://schemas.openxmlformats.org/officeDocument/2006/relationships/image" Target="../media/image1.jpeg"/><Relationship Id="rId10" Type="http://schemas.openxmlformats.org/officeDocument/2006/relationships/tags" Target="../tags/tag508.xml"/><Relationship Id="rId4" Type="http://schemas.openxmlformats.org/officeDocument/2006/relationships/slideLayout" Target="../slideLayouts/slideLayout131.xml"/><Relationship Id="rId9" Type="http://schemas.openxmlformats.org/officeDocument/2006/relationships/theme" Target="../theme/theme19.xml"/><Relationship Id="rId14" Type="http://schemas.openxmlformats.org/officeDocument/2006/relationships/tags" Target="../tags/tag512.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image" Target="../media/image1.jpeg"/><Relationship Id="rId3" Type="http://schemas.openxmlformats.org/officeDocument/2006/relationships/slideLayout" Target="../slideLayouts/slideLayout11.xml"/><Relationship Id="rId7" Type="http://schemas.openxmlformats.org/officeDocument/2006/relationships/theme" Target="../theme/theme2.xml"/><Relationship Id="rId12" Type="http://schemas.openxmlformats.org/officeDocument/2006/relationships/tags" Target="../tags/tag34.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ags" Target="../tags/tag33.xml"/><Relationship Id="rId5" Type="http://schemas.openxmlformats.org/officeDocument/2006/relationships/slideLayout" Target="../slideLayouts/slideLayout13.xml"/><Relationship Id="rId10" Type="http://schemas.openxmlformats.org/officeDocument/2006/relationships/tags" Target="../tags/tag32.xml"/><Relationship Id="rId4" Type="http://schemas.openxmlformats.org/officeDocument/2006/relationships/slideLayout" Target="../slideLayouts/slideLayout12.xml"/><Relationship Id="rId9" Type="http://schemas.openxmlformats.org/officeDocument/2006/relationships/tags" Target="../tags/tag31.xml"/><Relationship Id="rId14" Type="http://schemas.openxmlformats.org/officeDocument/2006/relationships/image" Target="../media/image2.GIF"/></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tags" Target="../tags/tag545.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ags" Target="../tags/tag544.xml"/><Relationship Id="rId2" Type="http://schemas.openxmlformats.org/officeDocument/2006/relationships/slideLayout" Target="../slideLayouts/slideLayout137.xml"/><Relationship Id="rId16" Type="http://schemas.openxmlformats.org/officeDocument/2006/relationships/image" Target="../media/image2.GIF"/><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tags" Target="../tags/tag543.xml"/><Relationship Id="rId5" Type="http://schemas.openxmlformats.org/officeDocument/2006/relationships/slideLayout" Target="../slideLayouts/slideLayout140.xml"/><Relationship Id="rId15" Type="http://schemas.openxmlformats.org/officeDocument/2006/relationships/image" Target="../media/image1.jpeg"/><Relationship Id="rId10" Type="http://schemas.openxmlformats.org/officeDocument/2006/relationships/tags" Target="../tags/tag542.xml"/><Relationship Id="rId4" Type="http://schemas.openxmlformats.org/officeDocument/2006/relationships/slideLayout" Target="../slideLayouts/slideLayout139.xml"/><Relationship Id="rId9" Type="http://schemas.openxmlformats.org/officeDocument/2006/relationships/theme" Target="../theme/theme20.xml"/><Relationship Id="rId14" Type="http://schemas.openxmlformats.org/officeDocument/2006/relationships/tags" Target="../tags/tag546.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tags" Target="../tags/tag579.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ags" Target="../tags/tag578.xml"/><Relationship Id="rId2" Type="http://schemas.openxmlformats.org/officeDocument/2006/relationships/slideLayout" Target="../slideLayouts/slideLayout145.xml"/><Relationship Id="rId16" Type="http://schemas.openxmlformats.org/officeDocument/2006/relationships/image" Target="../media/image2.GIF"/><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tags" Target="../tags/tag577.xml"/><Relationship Id="rId5" Type="http://schemas.openxmlformats.org/officeDocument/2006/relationships/slideLayout" Target="../slideLayouts/slideLayout148.xml"/><Relationship Id="rId15" Type="http://schemas.openxmlformats.org/officeDocument/2006/relationships/image" Target="../media/image1.jpeg"/><Relationship Id="rId10" Type="http://schemas.openxmlformats.org/officeDocument/2006/relationships/tags" Target="../tags/tag576.xml"/><Relationship Id="rId4" Type="http://schemas.openxmlformats.org/officeDocument/2006/relationships/slideLayout" Target="../slideLayouts/slideLayout147.xml"/><Relationship Id="rId9" Type="http://schemas.openxmlformats.org/officeDocument/2006/relationships/theme" Target="../theme/theme21.xml"/><Relationship Id="rId14" Type="http://schemas.openxmlformats.org/officeDocument/2006/relationships/tags" Target="../tags/tag580.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159.xml"/><Relationship Id="rId13" Type="http://schemas.openxmlformats.org/officeDocument/2006/relationships/tags" Target="../tags/tag613.xml"/><Relationship Id="rId3" Type="http://schemas.openxmlformats.org/officeDocument/2006/relationships/slideLayout" Target="../slideLayouts/slideLayout154.xml"/><Relationship Id="rId7" Type="http://schemas.openxmlformats.org/officeDocument/2006/relationships/slideLayout" Target="../slideLayouts/slideLayout158.xml"/><Relationship Id="rId12" Type="http://schemas.openxmlformats.org/officeDocument/2006/relationships/tags" Target="../tags/tag612.xml"/><Relationship Id="rId2" Type="http://schemas.openxmlformats.org/officeDocument/2006/relationships/slideLayout" Target="../slideLayouts/slideLayout153.xml"/><Relationship Id="rId16" Type="http://schemas.openxmlformats.org/officeDocument/2006/relationships/image" Target="../media/image2.GIF"/><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tags" Target="../tags/tag611.xml"/><Relationship Id="rId5" Type="http://schemas.openxmlformats.org/officeDocument/2006/relationships/slideLayout" Target="../slideLayouts/slideLayout156.xml"/><Relationship Id="rId15" Type="http://schemas.openxmlformats.org/officeDocument/2006/relationships/image" Target="../media/image1.jpeg"/><Relationship Id="rId10" Type="http://schemas.openxmlformats.org/officeDocument/2006/relationships/tags" Target="../tags/tag610.xml"/><Relationship Id="rId4" Type="http://schemas.openxmlformats.org/officeDocument/2006/relationships/slideLayout" Target="../slideLayouts/slideLayout155.xml"/><Relationship Id="rId9" Type="http://schemas.openxmlformats.org/officeDocument/2006/relationships/theme" Target="../theme/theme22.xml"/><Relationship Id="rId14" Type="http://schemas.openxmlformats.org/officeDocument/2006/relationships/tags" Target="../tags/tag614.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167.xml"/><Relationship Id="rId13" Type="http://schemas.openxmlformats.org/officeDocument/2006/relationships/tags" Target="../tags/tag647.xml"/><Relationship Id="rId3" Type="http://schemas.openxmlformats.org/officeDocument/2006/relationships/slideLayout" Target="../slideLayouts/slideLayout162.xml"/><Relationship Id="rId7" Type="http://schemas.openxmlformats.org/officeDocument/2006/relationships/slideLayout" Target="../slideLayouts/slideLayout166.xml"/><Relationship Id="rId12" Type="http://schemas.openxmlformats.org/officeDocument/2006/relationships/tags" Target="../tags/tag646.xml"/><Relationship Id="rId2" Type="http://schemas.openxmlformats.org/officeDocument/2006/relationships/slideLayout" Target="../slideLayouts/slideLayout161.xml"/><Relationship Id="rId16" Type="http://schemas.openxmlformats.org/officeDocument/2006/relationships/image" Target="../media/image2.GIF"/><Relationship Id="rId1" Type="http://schemas.openxmlformats.org/officeDocument/2006/relationships/slideLayout" Target="../slideLayouts/slideLayout160.xml"/><Relationship Id="rId6" Type="http://schemas.openxmlformats.org/officeDocument/2006/relationships/slideLayout" Target="../slideLayouts/slideLayout165.xml"/><Relationship Id="rId11" Type="http://schemas.openxmlformats.org/officeDocument/2006/relationships/tags" Target="../tags/tag645.xml"/><Relationship Id="rId5" Type="http://schemas.openxmlformats.org/officeDocument/2006/relationships/slideLayout" Target="../slideLayouts/slideLayout164.xml"/><Relationship Id="rId15" Type="http://schemas.openxmlformats.org/officeDocument/2006/relationships/image" Target="../media/image1.jpeg"/><Relationship Id="rId10" Type="http://schemas.openxmlformats.org/officeDocument/2006/relationships/tags" Target="../tags/tag644.xml"/><Relationship Id="rId4" Type="http://schemas.openxmlformats.org/officeDocument/2006/relationships/slideLayout" Target="../slideLayouts/slideLayout163.xml"/><Relationship Id="rId9" Type="http://schemas.openxmlformats.org/officeDocument/2006/relationships/theme" Target="../theme/theme23.xml"/><Relationship Id="rId14" Type="http://schemas.openxmlformats.org/officeDocument/2006/relationships/tags" Target="../tags/tag648.xml"/></Relationships>
</file>

<file path=ppt/slideMasters/_rels/slideMaster24.xml.rels><?xml version="1.0" encoding="UTF-8" standalone="yes"?>
<Relationships xmlns="http://schemas.openxmlformats.org/package/2006/relationships"><Relationship Id="rId8" Type="http://schemas.openxmlformats.org/officeDocument/2006/relationships/theme" Target="../theme/theme24.xml"/><Relationship Id="rId13" Type="http://schemas.openxmlformats.org/officeDocument/2006/relationships/tags" Target="../tags/tag682.xml"/><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ags" Target="../tags/tag681.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tags" Target="../tags/tag680.xml"/><Relationship Id="rId5" Type="http://schemas.openxmlformats.org/officeDocument/2006/relationships/slideLayout" Target="../slideLayouts/slideLayout172.xml"/><Relationship Id="rId15" Type="http://schemas.openxmlformats.org/officeDocument/2006/relationships/image" Target="../media/image2.GIF"/><Relationship Id="rId10" Type="http://schemas.openxmlformats.org/officeDocument/2006/relationships/tags" Target="../tags/tag679.xml"/><Relationship Id="rId4" Type="http://schemas.openxmlformats.org/officeDocument/2006/relationships/slideLayout" Target="../slideLayouts/slideLayout171.xml"/><Relationship Id="rId9" Type="http://schemas.openxmlformats.org/officeDocument/2006/relationships/tags" Target="../tags/tag678.xml"/><Relationship Id="rId14" Type="http://schemas.openxmlformats.org/officeDocument/2006/relationships/image" Target="../media/image1.jpeg"/></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13" Type="http://schemas.openxmlformats.org/officeDocument/2006/relationships/tags" Target="../tags/tag710.xml"/><Relationship Id="rId3" Type="http://schemas.openxmlformats.org/officeDocument/2006/relationships/slideLayout" Target="../slideLayouts/slideLayout177.xml"/><Relationship Id="rId7" Type="http://schemas.openxmlformats.org/officeDocument/2006/relationships/slideLayout" Target="../slideLayouts/slideLayout181.xml"/><Relationship Id="rId12" Type="http://schemas.openxmlformats.org/officeDocument/2006/relationships/tags" Target="../tags/tag709.xml"/><Relationship Id="rId2" Type="http://schemas.openxmlformats.org/officeDocument/2006/relationships/slideLayout" Target="../slideLayouts/slideLayout176.xml"/><Relationship Id="rId1" Type="http://schemas.openxmlformats.org/officeDocument/2006/relationships/slideLayout" Target="../slideLayouts/slideLayout175.xml"/><Relationship Id="rId6" Type="http://schemas.openxmlformats.org/officeDocument/2006/relationships/slideLayout" Target="../slideLayouts/slideLayout180.xml"/><Relationship Id="rId11" Type="http://schemas.openxmlformats.org/officeDocument/2006/relationships/tags" Target="../tags/tag708.xml"/><Relationship Id="rId5" Type="http://schemas.openxmlformats.org/officeDocument/2006/relationships/slideLayout" Target="../slideLayouts/slideLayout179.xml"/><Relationship Id="rId15" Type="http://schemas.openxmlformats.org/officeDocument/2006/relationships/image" Target="../media/image2.GIF"/><Relationship Id="rId10" Type="http://schemas.openxmlformats.org/officeDocument/2006/relationships/tags" Target="../tags/tag707.xml"/><Relationship Id="rId4" Type="http://schemas.openxmlformats.org/officeDocument/2006/relationships/slideLayout" Target="../slideLayouts/slideLayout178.xml"/><Relationship Id="rId9" Type="http://schemas.openxmlformats.org/officeDocument/2006/relationships/tags" Target="../tags/tag706.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ags" Target="../tags/tag5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ags" Target="../tags/tag56.xml"/><Relationship Id="rId2" Type="http://schemas.openxmlformats.org/officeDocument/2006/relationships/slideLayout" Target="../slideLayouts/slideLayout16.xml"/><Relationship Id="rId16" Type="http://schemas.openxmlformats.org/officeDocument/2006/relationships/image" Target="../media/image2.GIF"/><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ags" Target="../tags/tag55.xml"/><Relationship Id="rId5" Type="http://schemas.openxmlformats.org/officeDocument/2006/relationships/slideLayout" Target="../slideLayouts/slideLayout19.xml"/><Relationship Id="rId15" Type="http://schemas.openxmlformats.org/officeDocument/2006/relationships/image" Target="../media/image1.jpeg"/><Relationship Id="rId10" Type="http://schemas.openxmlformats.org/officeDocument/2006/relationships/tags" Target="../tags/tag54.xml"/><Relationship Id="rId4" Type="http://schemas.openxmlformats.org/officeDocument/2006/relationships/slideLayout" Target="../slideLayouts/slideLayout18.xml"/><Relationship Id="rId9" Type="http://schemas.openxmlformats.org/officeDocument/2006/relationships/theme" Target="../theme/theme3.xml"/><Relationship Id="rId14" Type="http://schemas.openxmlformats.org/officeDocument/2006/relationships/tags" Target="../tags/tag58.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13" Type="http://schemas.openxmlformats.org/officeDocument/2006/relationships/tags" Target="../tags/tag9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ags" Target="../tags/tag91.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90.xml"/><Relationship Id="rId5" Type="http://schemas.openxmlformats.org/officeDocument/2006/relationships/slideLayout" Target="../slideLayouts/slideLayout27.xml"/><Relationship Id="rId15" Type="http://schemas.openxmlformats.org/officeDocument/2006/relationships/image" Target="../media/image2.GIF"/><Relationship Id="rId10" Type="http://schemas.openxmlformats.org/officeDocument/2006/relationships/tags" Target="../tags/tag89.xml"/><Relationship Id="rId4" Type="http://schemas.openxmlformats.org/officeDocument/2006/relationships/slideLayout" Target="../slideLayouts/slideLayout26.xml"/><Relationship Id="rId9" Type="http://schemas.openxmlformats.org/officeDocument/2006/relationships/tags" Target="../tags/tag88.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13" Type="http://schemas.openxmlformats.org/officeDocument/2006/relationships/tags" Target="../tags/tag120.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ags" Target="../tags/tag119.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ags" Target="../tags/tag118.xml"/><Relationship Id="rId5" Type="http://schemas.openxmlformats.org/officeDocument/2006/relationships/slideLayout" Target="../slideLayouts/slideLayout34.xml"/><Relationship Id="rId15" Type="http://schemas.openxmlformats.org/officeDocument/2006/relationships/image" Target="../media/image2.GIF"/><Relationship Id="rId10" Type="http://schemas.openxmlformats.org/officeDocument/2006/relationships/tags" Target="../tags/tag117.xml"/><Relationship Id="rId4" Type="http://schemas.openxmlformats.org/officeDocument/2006/relationships/slideLayout" Target="../slideLayouts/slideLayout33.xml"/><Relationship Id="rId9" Type="http://schemas.openxmlformats.org/officeDocument/2006/relationships/tags" Target="../tags/tag116.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13" Type="http://schemas.openxmlformats.org/officeDocument/2006/relationships/tags" Target="../tags/tag148.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ags" Target="../tags/tag147.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ags" Target="../tags/tag146.xml"/><Relationship Id="rId5" Type="http://schemas.openxmlformats.org/officeDocument/2006/relationships/slideLayout" Target="../slideLayouts/slideLayout41.xml"/><Relationship Id="rId15" Type="http://schemas.openxmlformats.org/officeDocument/2006/relationships/image" Target="../media/image2.GIF"/><Relationship Id="rId10" Type="http://schemas.openxmlformats.org/officeDocument/2006/relationships/tags" Target="../tags/tag145.xml"/><Relationship Id="rId4" Type="http://schemas.openxmlformats.org/officeDocument/2006/relationships/slideLayout" Target="../slideLayouts/slideLayout40.xml"/><Relationship Id="rId9" Type="http://schemas.openxmlformats.org/officeDocument/2006/relationships/tags" Target="../tags/tag144.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13" Type="http://schemas.openxmlformats.org/officeDocument/2006/relationships/tags" Target="../tags/tag17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ags" Target="../tags/tag17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ags" Target="../tags/tag174.xml"/><Relationship Id="rId5" Type="http://schemas.openxmlformats.org/officeDocument/2006/relationships/slideLayout" Target="../slideLayouts/slideLayout48.xml"/><Relationship Id="rId15" Type="http://schemas.openxmlformats.org/officeDocument/2006/relationships/image" Target="../media/image2.GIF"/><Relationship Id="rId10" Type="http://schemas.openxmlformats.org/officeDocument/2006/relationships/tags" Target="../tags/tag173.xml"/><Relationship Id="rId4" Type="http://schemas.openxmlformats.org/officeDocument/2006/relationships/slideLayout" Target="../slideLayouts/slideLayout47.xml"/><Relationship Id="rId9" Type="http://schemas.openxmlformats.org/officeDocument/2006/relationships/tags" Target="../tags/tag172.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13" Type="http://schemas.openxmlformats.org/officeDocument/2006/relationships/tags" Target="../tags/tag204.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ags" Target="../tags/tag203.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tags" Target="../tags/tag202.xml"/><Relationship Id="rId5" Type="http://schemas.openxmlformats.org/officeDocument/2006/relationships/slideLayout" Target="../slideLayouts/slideLayout55.xml"/><Relationship Id="rId10" Type="http://schemas.openxmlformats.org/officeDocument/2006/relationships/tags" Target="../tags/tag201.xml"/><Relationship Id="rId4" Type="http://schemas.openxmlformats.org/officeDocument/2006/relationships/slideLayout" Target="../slideLayouts/slideLayout54.xml"/><Relationship Id="rId9" Type="http://schemas.openxmlformats.org/officeDocument/2006/relationships/tags" Target="../tags/tag200.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13" Type="http://schemas.openxmlformats.org/officeDocument/2006/relationships/tags" Target="../tags/tag232.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ags" Target="../tags/tag231.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ags" Target="../tags/tag230.xml"/><Relationship Id="rId5" Type="http://schemas.openxmlformats.org/officeDocument/2006/relationships/slideLayout" Target="../slideLayouts/slideLayout62.xml"/><Relationship Id="rId10" Type="http://schemas.openxmlformats.org/officeDocument/2006/relationships/tags" Target="../tags/tag229.xml"/><Relationship Id="rId4" Type="http://schemas.openxmlformats.org/officeDocument/2006/relationships/slideLayout" Target="../slideLayouts/slideLayout61.xml"/><Relationship Id="rId9" Type="http://schemas.openxmlformats.org/officeDocument/2006/relationships/tags" Target="../tags/tag228.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8"/>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9"/>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0"/>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1"/>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2"/>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4"/>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4"/>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39" r:id="rId1"/>
    <p:sldLayoutId id="2147483840" r:id="rId2"/>
    <p:sldLayoutId id="2147483841" r:id="rId3"/>
    <p:sldLayoutId id="2147483842" r:id="rId4"/>
    <p:sldLayoutId id="2147483843" r:id="rId5"/>
    <p:sldLayoutId id="2147483844" r:id="rId6"/>
    <p:sldLayoutId id="214748384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2023/8/14</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0" indent="0" algn="l" defTabSz="914400" rtl="0" eaLnBrk="1" fontAlgn="auto" latinLnBrk="0" hangingPunct="1">
        <a:lnSpc>
          <a:spcPct val="130000"/>
        </a:lnSpc>
        <a:spcBef>
          <a:spcPts val="0"/>
        </a:spcBef>
        <a:spcAft>
          <a:spcPts val="10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457200" indent="0" algn="l" defTabSz="914400" rtl="0" eaLnBrk="1" fontAlgn="auto" latinLnBrk="0" hangingPunct="1">
        <a:lnSpc>
          <a:spcPct val="120000"/>
        </a:lnSpc>
        <a:spcBef>
          <a:spcPts val="0"/>
        </a:spcBef>
        <a:spcAft>
          <a:spcPts val="600"/>
        </a:spcAft>
        <a:buSzPct val="100000"/>
        <a:buFont typeface="Wingdings" panose="05000000000000000000" charset="0"/>
        <a:buNone/>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734.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75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59.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6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76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76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5.xml"/><Relationship Id="rId1" Type="http://schemas.openxmlformats.org/officeDocument/2006/relationships/tags" Target="../tags/tag76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735.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43.xml"/><Relationship Id="rId1" Type="http://schemas.openxmlformats.org/officeDocument/2006/relationships/tags" Target="../tags/tag76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51.xml"/><Relationship Id="rId1" Type="http://schemas.openxmlformats.org/officeDocument/2006/relationships/tags" Target="../tags/tag76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59.xml"/><Relationship Id="rId1" Type="http://schemas.openxmlformats.org/officeDocument/2006/relationships/tags" Target="../tags/tag76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67.xml"/><Relationship Id="rId1" Type="http://schemas.openxmlformats.org/officeDocument/2006/relationships/tags" Target="../tags/tag76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1.xml"/><Relationship Id="rId1" Type="http://schemas.openxmlformats.org/officeDocument/2006/relationships/tags" Target="../tags/tag77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76.xml"/><Relationship Id="rId1" Type="http://schemas.openxmlformats.org/officeDocument/2006/relationships/tags" Target="../tags/tag771.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6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69.xml"/><Relationship Id="rId1" Type="http://schemas.openxmlformats.org/officeDocument/2006/relationships/tags" Target="../tags/tag77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69.xml"/><Relationship Id="rId1" Type="http://schemas.openxmlformats.org/officeDocument/2006/relationships/tags" Target="../tags/tag773.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6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7.xml"/><Relationship Id="rId2" Type="http://schemas.openxmlformats.org/officeDocument/2006/relationships/tags" Target="../tags/tag737.xml"/><Relationship Id="rId1" Type="http://schemas.openxmlformats.org/officeDocument/2006/relationships/tags" Target="../tags/tag736.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6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69.xml"/><Relationship Id="rId1" Type="http://schemas.openxmlformats.org/officeDocument/2006/relationships/tags" Target="../tags/tag77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69.xml"/><Relationship Id="rId1" Type="http://schemas.openxmlformats.org/officeDocument/2006/relationships/tags" Target="../tags/tag77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69.xml"/><Relationship Id="rId1" Type="http://schemas.openxmlformats.org/officeDocument/2006/relationships/tags" Target="../tags/tag77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69.xml"/><Relationship Id="rId1" Type="http://schemas.openxmlformats.org/officeDocument/2006/relationships/tags" Target="../tags/tag77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68.xml"/><Relationship Id="rId1" Type="http://schemas.openxmlformats.org/officeDocument/2006/relationships/tags" Target="../tags/tag778.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68.xml"/><Relationship Id="rId1" Type="http://schemas.openxmlformats.org/officeDocument/2006/relationships/tags" Target="../tags/tag779.xml"/></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7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738.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78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78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78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ags" Target="../tags/tag78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785.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78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ags" Target="../tags/tag78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ags" Target="../tags/tag788.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789.xml"/></Relationships>
</file>

<file path=ppt/slides/_rels/slide5.xml.rels><?xml version="1.0" encoding="UTF-8" standalone="yes"?>
<Relationships xmlns="http://schemas.openxmlformats.org/package/2006/relationships"><Relationship Id="rId8" Type="http://schemas.openxmlformats.org/officeDocument/2006/relationships/tags" Target="../tags/tag746.xml"/><Relationship Id="rId13" Type="http://schemas.openxmlformats.org/officeDocument/2006/relationships/tags" Target="../tags/tag751.xml"/><Relationship Id="rId3" Type="http://schemas.openxmlformats.org/officeDocument/2006/relationships/tags" Target="../tags/tag741.xml"/><Relationship Id="rId7" Type="http://schemas.openxmlformats.org/officeDocument/2006/relationships/tags" Target="../tags/tag745.xml"/><Relationship Id="rId12" Type="http://schemas.openxmlformats.org/officeDocument/2006/relationships/tags" Target="../tags/tag750.xml"/><Relationship Id="rId2" Type="http://schemas.openxmlformats.org/officeDocument/2006/relationships/tags" Target="../tags/tag740.xml"/><Relationship Id="rId1" Type="http://schemas.openxmlformats.org/officeDocument/2006/relationships/tags" Target="../tags/tag739.xml"/><Relationship Id="rId6" Type="http://schemas.openxmlformats.org/officeDocument/2006/relationships/tags" Target="../tags/tag744.xml"/><Relationship Id="rId11" Type="http://schemas.openxmlformats.org/officeDocument/2006/relationships/tags" Target="../tags/tag749.xml"/><Relationship Id="rId5" Type="http://schemas.openxmlformats.org/officeDocument/2006/relationships/tags" Target="../tags/tag743.xml"/><Relationship Id="rId15" Type="http://schemas.openxmlformats.org/officeDocument/2006/relationships/notesSlide" Target="../notesSlides/notesSlide2.xml"/><Relationship Id="rId10" Type="http://schemas.openxmlformats.org/officeDocument/2006/relationships/tags" Target="../tags/tag748.xml"/><Relationship Id="rId4" Type="http://schemas.openxmlformats.org/officeDocument/2006/relationships/tags" Target="../tags/tag742.xml"/><Relationship Id="rId9" Type="http://schemas.openxmlformats.org/officeDocument/2006/relationships/tags" Target="../tags/tag747.xml"/><Relationship Id="rId14"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790.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79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tags" Target="../tags/tag79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tags" Target="../tags/tag793.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94.xml"/><Relationship Id="rId1" Type="http://schemas.openxmlformats.org/officeDocument/2006/relationships/tags" Target="../tags/tag794.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01.xml"/><Relationship Id="rId1" Type="http://schemas.openxmlformats.org/officeDocument/2006/relationships/tags" Target="../tags/tag795.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08.xml"/><Relationship Id="rId1" Type="http://schemas.openxmlformats.org/officeDocument/2006/relationships/tags" Target="../tags/tag796.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15.xml"/><Relationship Id="rId1" Type="http://schemas.openxmlformats.org/officeDocument/2006/relationships/tags" Target="../tags/tag797.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15.xml"/><Relationship Id="rId1" Type="http://schemas.openxmlformats.org/officeDocument/2006/relationships/tags" Target="../tags/tag798.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15.xml"/><Relationship Id="rId1" Type="http://schemas.openxmlformats.org/officeDocument/2006/relationships/tags" Target="../tags/tag79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75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5.xml"/><Relationship Id="rId1" Type="http://schemas.openxmlformats.org/officeDocument/2006/relationships/tags" Target="../tags/tag800.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15.xml"/><Relationship Id="rId1" Type="http://schemas.openxmlformats.org/officeDocument/2006/relationships/tags" Target="../tags/tag80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5.xml"/><Relationship Id="rId1" Type="http://schemas.openxmlformats.org/officeDocument/2006/relationships/tags" Target="../tags/tag80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15.xml"/><Relationship Id="rId1" Type="http://schemas.openxmlformats.org/officeDocument/2006/relationships/tags" Target="../tags/tag80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5.xml"/><Relationship Id="rId1" Type="http://schemas.openxmlformats.org/officeDocument/2006/relationships/tags" Target="../tags/tag804.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15.xml"/><Relationship Id="rId1" Type="http://schemas.openxmlformats.org/officeDocument/2006/relationships/tags" Target="../tags/tag80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75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45" name="椭圆 44"/>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5014826" y="50523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329559" y="581188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3509027" y="52201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5665700" y="53158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114600" y="50464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2840051" y="66070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741424" y="654895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754453" y="670861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5858021" y="436516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533843" y="446495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291569" y="484901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422754" y="48603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2770520" y="543350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109224" y="45023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109224" y="5092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3126439" y="67236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672188" y="49168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5588727" y="490045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4644849" y="453278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220837"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798041" y="638108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4204636" y="474940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5545213" y="496647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3958102" y="469679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6052709" y="52839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5005" y="521896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10833" y="524617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465518" y="54812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611504" y="538644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7476122" y="525402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8151944" y="535381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6075099" y="508176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525860" y="502461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617578" y="486236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49392" y="512815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199868" y="488782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691666" y="53555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130066" y="504237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3881916" y="50507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5397078" y="489396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147183" y="525099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160462" y="513619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916158" y="55012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8825472" y="512479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5413382" y="536794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图片包含 白板, 文字&#10;&#10;已生成高可信度的说明"/>
          <p:cNvPicPr>
            <a:picLocks noChangeAspect="1"/>
          </p:cNvPicPr>
          <p:nvPr/>
        </p:nvPicPr>
        <p:blipFill rotWithShape="1">
          <a:blip r:embed="rId4" cstate="print">
            <a:lum contrast="6000"/>
            <a:extLst>
              <a:ext uri="{28A0092B-C50C-407E-A947-70E740481C1C}">
                <a14:useLocalDpi xmlns:a14="http://schemas.microsoft.com/office/drawing/2010/main" val="0"/>
              </a:ext>
            </a:extLst>
          </a:blip>
          <a:srcRect l="52448" b="78259"/>
          <a:stretch>
            <a:fillRect/>
          </a:stretch>
        </p:blipFill>
        <p:spPr>
          <a:xfrm rot="16200000" flipH="1">
            <a:off x="-1053465" y="3482975"/>
            <a:ext cx="4643755" cy="2840355"/>
          </a:xfrm>
          <a:prstGeom prst="roundRect">
            <a:avLst/>
          </a:prstGeom>
        </p:spPr>
      </p:pic>
      <p:sp>
        <p:nvSpPr>
          <p:cNvPr id="119" name="PA_文本框 9"/>
          <p:cNvSpPr txBox="1"/>
          <p:nvPr>
            <p:custDataLst>
              <p:tags r:id="rId1"/>
            </p:custDataLst>
          </p:nvPr>
        </p:nvSpPr>
        <p:spPr>
          <a:xfrm>
            <a:off x="7163702" y="3695550"/>
            <a:ext cx="4704523" cy="681990"/>
          </a:xfrm>
          <a:prstGeom prst="rect">
            <a:avLst/>
          </a:prstGeom>
          <a:noFill/>
        </p:spPr>
        <p:txBody>
          <a:bodyPr wrap="square">
            <a:spAutoFit/>
          </a:bodyPr>
          <a:lstStyle/>
          <a:p>
            <a:pPr algn="ctr">
              <a:lnSpc>
                <a:spcPct val="120000"/>
              </a:lnSpc>
              <a:defRPr/>
            </a:pPr>
            <a:r>
              <a:rPr lang="ja-JP" altLang="zh-CN" sz="3200" dirty="0">
                <a:solidFill>
                  <a:schemeClr val="accent3">
                    <a:lumMod val="50000"/>
                  </a:schemeClr>
                </a:solidFill>
                <a:latin typeface="MS PGothic" panose="020B0600070205080204" pitchFamily="34" charset="-128"/>
                <a:ea typeface="MS PGothic" panose="020B0600070205080204" pitchFamily="34" charset="-128"/>
                <a:cs typeface="+mn-ea"/>
                <a:sym typeface="+mn-lt"/>
              </a:rPr>
              <a:t>著者：</a:t>
            </a:r>
            <a:r>
              <a:rPr lang="zh-CN" altLang="en-US" sz="3200" dirty="0" smtClean="0">
                <a:solidFill>
                  <a:schemeClr val="accent3">
                    <a:lumMod val="50000"/>
                  </a:schemeClr>
                </a:solidFill>
                <a:cs typeface="+mn-ea"/>
                <a:sym typeface="+mn-lt"/>
              </a:rPr>
              <a:t>土居 健郎</a:t>
            </a:r>
            <a:endParaRPr lang="zh-CN" altLang="en-US" sz="3200" dirty="0" smtClean="0">
              <a:solidFill>
                <a:schemeClr val="accent3">
                  <a:lumMod val="50000"/>
                </a:schemeClr>
              </a:solidFill>
              <a:latin typeface="MS PGothic" panose="020B0600070205080204" pitchFamily="34" charset="-128"/>
              <a:ea typeface="MS PGothic" panose="020B0600070205080204" pitchFamily="34" charset="-128"/>
              <a:cs typeface="+mn-ea"/>
              <a:sym typeface="+mn-lt"/>
            </a:endParaRPr>
          </a:p>
        </p:txBody>
      </p:sp>
      <p:sp>
        <p:nvSpPr>
          <p:cNvPr id="7" name="Rectangle 4"/>
          <p:cNvSpPr/>
          <p:nvPr/>
        </p:nvSpPr>
        <p:spPr>
          <a:xfrm>
            <a:off x="3693160" y="1812290"/>
            <a:ext cx="8030845" cy="1611630"/>
          </a:xfrm>
          <a:prstGeom prst="rect">
            <a:avLst/>
          </a:prstGeom>
          <a:solidFill>
            <a:schemeClr val="accent3">
              <a:lumMod val="20000"/>
              <a:lumOff val="80000"/>
            </a:schemeClr>
          </a:solidFill>
          <a:ln>
            <a:solidFill>
              <a:schemeClr val="bg1">
                <a:lumMod val="95000"/>
              </a:schemeClr>
            </a:solidFill>
          </a:ln>
        </p:spPr>
        <p:style>
          <a:lnRef idx="2">
            <a:schemeClr val="accent5"/>
          </a:lnRef>
          <a:fillRef idx="1">
            <a:schemeClr val="lt1"/>
          </a:fillRef>
          <a:effectRef idx="0">
            <a:schemeClr val="accent5"/>
          </a:effectRef>
          <a:fontRef idx="minor">
            <a:schemeClr val="dk1"/>
          </a:fontRef>
        </p:style>
        <p:txBody>
          <a:bodyPr vert="horz" wrap="square" rIns="0" bIns="360000" anchor="b">
            <a:noAutofit/>
          </a:bodyPr>
          <a:lstStyle/>
          <a:p>
            <a:pPr algn="ctr">
              <a:lnSpc>
                <a:spcPct val="120000"/>
              </a:lnSpc>
            </a:pPr>
            <a:r>
              <a:rPr lang="zh-CN" altLang="en-US" sz="6600">
                <a:solidFill>
                  <a:schemeClr val="accent3">
                    <a:lumMod val="50000"/>
                  </a:schemeClr>
                </a:solidFill>
                <a:latin typeface="华文中宋" panose="02010600040101010101" charset="-122"/>
                <a:ea typeface="华文中宋" panose="02010600040101010101" charset="-122"/>
                <a:cs typeface="+mn-ea"/>
                <a:sym typeface="+mn-lt"/>
              </a:rPr>
              <a:t>内と外</a:t>
            </a:r>
            <a:endParaRPr lang="zh-CN" altLang="en-US" sz="6600" b="1">
              <a:solidFill>
                <a:schemeClr val="accent3">
                  <a:lumMod val="50000"/>
                </a:schemeClr>
              </a:solidFill>
              <a:latin typeface="华文中宋" panose="02010600040101010101" charset="-122"/>
              <a:ea typeface="华文中宋" panose="02010600040101010101" charset="-122"/>
              <a:cs typeface="+mn-ea"/>
              <a:sym typeface="+mn-lt"/>
            </a:endParaRPr>
          </a:p>
        </p:txBody>
      </p:sp>
      <p:cxnSp>
        <p:nvCxnSpPr>
          <p:cNvPr id="42" name="直接箭头连接符 41"/>
          <p:cNvCxnSpPr/>
          <p:nvPr/>
        </p:nvCxnSpPr>
        <p:spPr>
          <a:xfrm flipV="1">
            <a:off x="639445" y="3423920"/>
            <a:ext cx="11436350" cy="10160"/>
          </a:xfrm>
          <a:prstGeom prst="straightConnector1">
            <a:avLst/>
          </a:prstGeom>
          <a:ln w="28575" cmpd="thickThin">
            <a:solidFill>
              <a:schemeClr val="accent1">
                <a:shade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739775" y="2037080"/>
            <a:ext cx="2307590" cy="922020"/>
          </a:xfrm>
          <a:prstGeom prst="rect">
            <a:avLst/>
          </a:prstGeom>
          <a:noFill/>
        </p:spPr>
        <p:txBody>
          <a:bodyPr wrap="square" rtlCol="0" anchor="t">
            <a:spAutoFit/>
          </a:bodyPr>
          <a:lstStyle/>
          <a:p>
            <a:pPr algn="ctr"/>
            <a:r>
              <a:rPr lang="ja-JP" altLang="zh-CN" sz="5400" b="1" dirty="0">
                <a:solidFill>
                  <a:schemeClr val="accent3">
                    <a:lumMod val="50000"/>
                  </a:schemeClr>
                </a:solidFill>
                <a:latin typeface="MS Mincho" panose="02020609040205080304" charset="-128"/>
                <a:ea typeface="MS Mincho" panose="02020609040205080304" charset="-128"/>
                <a:cs typeface="+mn-ea"/>
                <a:sym typeface="+mn-lt"/>
              </a:rPr>
              <a:t>第八課</a:t>
            </a:r>
          </a:p>
        </p:txBody>
      </p:sp>
      <p:sp>
        <p:nvSpPr>
          <p:cNvPr id="29" name="Title 6"/>
          <p:cNvSpPr txBox="1"/>
          <p:nvPr/>
        </p:nvSpPr>
        <p:spPr>
          <a:xfrm>
            <a:off x="8083550" y="159385"/>
            <a:ext cx="3992245" cy="4711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高級日本語</a:t>
            </a:r>
            <a:r>
              <a:rPr lang="zh-CN" altLang="en-US"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 </a:t>
            </a: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第二冊</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pPr>
              <a:lnSpc>
                <a:spcPct val="200000"/>
              </a:lnSpc>
            </a:pPr>
            <a:r>
              <a:rPr lang="ja-JP" altLang="en-US" sz="3200" b="1"/>
              <a:t>節分の夜、日本人は家庭では豆まきをする習慣がある。その時「</a:t>
            </a:r>
            <a:r>
              <a:rPr lang="ja-JP" altLang="en-US" sz="3200" b="1">
                <a:highlight>
                  <a:srgbClr val="FFFF00"/>
                </a:highlight>
              </a:rPr>
              <a:t>福は内、鬼は外</a:t>
            </a:r>
            <a:r>
              <a:rPr lang="ja-JP" altLang="en-US" sz="3200" b="1"/>
              <a:t>」と叫び、幸運を招く福の神は内へ招き入れ、禍をもたらす鬼は外に追い出そうとする。この祈願の言葉は日本人の</a:t>
            </a:r>
            <a:r>
              <a:rPr lang="ja-JP" altLang="en-US" sz="3200" b="1">
                <a:solidFill>
                  <a:srgbClr val="FF0000"/>
                </a:solidFill>
              </a:rPr>
              <a:t>ウチ</a:t>
            </a:r>
            <a:r>
              <a:rPr lang="ja-JP" altLang="en-US" sz="3200" b="1">
                <a:solidFill>
                  <a:schemeClr val="tx1"/>
                </a:solidFill>
              </a:rPr>
              <a:t>と</a:t>
            </a:r>
            <a:r>
              <a:rPr lang="ja-JP" altLang="en-US" sz="3200" b="1">
                <a:solidFill>
                  <a:srgbClr val="FF0000"/>
                </a:solidFill>
              </a:rPr>
              <a:t>ソト</a:t>
            </a:r>
            <a:r>
              <a:rPr lang="ja-JP" altLang="en-US" sz="3200" b="1"/>
              <a:t>を区別する意識をよく表している。</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2430" y="1297940"/>
            <a:ext cx="11264265" cy="4951730"/>
          </a:xfrm>
        </p:spPr>
        <p:txBody>
          <a:bodyPr>
            <a:noAutofit/>
          </a:bodyPr>
          <a:lstStyle/>
          <a:p>
            <a:r>
              <a:rPr lang="ja-JP" altLang="zh-CN" b="1"/>
              <a:t>日本人の対人関係を説明するキーワードとして、</a:t>
            </a:r>
            <a:r>
              <a:rPr lang="ja-JP" altLang="zh-CN" b="1">
                <a:highlight>
                  <a:srgbClr val="FFFF00"/>
                </a:highlight>
              </a:rPr>
              <a:t>「本音」と「建前」、「義理」と「人情」、「尊敬」と「謙譲」</a:t>
            </a:r>
            <a:r>
              <a:rPr lang="ja-JP" altLang="zh-CN" b="1"/>
              <a:t>など、さまざまな相対立する概念が挙げられる。しかし、そのいずれも、</a:t>
            </a:r>
            <a:r>
              <a:rPr lang="ja-JP" altLang="zh-CN" b="1">
                <a:highlight>
                  <a:srgbClr val="FFFF00"/>
                </a:highlight>
              </a:rPr>
              <a:t>「ウチ（内）」と「ソト（外）」</a:t>
            </a:r>
            <a:r>
              <a:rPr lang="ja-JP" altLang="zh-CN" b="1"/>
              <a:t>という視点から捉えることができる。それは日本人の対人関係の考え方の特徴を端的に示す上位概念として、重要な意味を持っている。日常の対人関係においても、ウチの者とソトの者が区別され、ソトの者がウチの者として認められるには多くの努力と時間が必要である。ウチとソトの区別意識はいずれの社会にも認められるが、日本社会では両者の対立が特に著しい。</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dirty="0">
                <a:solidFill>
                  <a:schemeClr val="accent3">
                    <a:lumMod val="50000"/>
                  </a:schemeClr>
                </a:solidFill>
                <a:latin typeface="MS Mincho" panose="02020609040205080304" charset="-128"/>
                <a:ea typeface="MS Mincho" panose="02020609040205080304" charset="-128"/>
                <a:sym typeface="+mn-ea"/>
              </a:rPr>
              <a:t>言葉と重要表現</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02</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2</a:t>
            </a: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3304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1.</a:t>
            </a:r>
            <a:r>
              <a:rPr lang="ja-JP" altLang="zh-CN" sz="6600" b="1">
                <a:latin typeface="MS Mincho" panose="02020609040205080304" charset="-128"/>
                <a:ea typeface="MS Mincho" panose="02020609040205080304" charset="-128"/>
                <a:sym typeface="+mn-ea"/>
              </a:rPr>
              <a:t>言葉の解釈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気難しい</a:t>
            </a:r>
          </a:p>
        </p:txBody>
      </p:sp>
      <p:sp>
        <p:nvSpPr>
          <p:cNvPr id="3" name="内容占位符 2"/>
          <p:cNvSpPr>
            <a:spLocks noGrp="1"/>
          </p:cNvSpPr>
          <p:nvPr>
            <p:ph idx="1"/>
          </p:nvPr>
        </p:nvSpPr>
        <p:spPr/>
        <p:txBody>
          <a:bodyPr>
            <a:normAutofit/>
          </a:bodyPr>
          <a:lstStyle/>
          <a:p>
            <a:r>
              <a:rPr lang="zh-CN" altLang="en-US"/>
              <a:t>［形］［文］きむづか・し［シク］《「きむつかしい」とも》</a:t>
            </a:r>
          </a:p>
          <a:p>
            <a:r>
              <a:rPr lang="zh-CN" altLang="en-US"/>
              <a:t>１ 我が強かったり神経質であったりして扱いにくい。機嫌が取りにくい。「愛想がよさそうに見えて、けっこう—・いところがある」</a:t>
            </a:r>
          </a:p>
          <a:p>
            <a:r>
              <a:rPr lang="zh-CN" altLang="en-US"/>
              <a:t>２ 不機嫌である。機嫌が悪い。「そう—・い顔をするなよ」</a:t>
            </a:r>
          </a:p>
          <a:p>
            <a:r>
              <a:rPr lang="zh-CN" altLang="en-US"/>
              <a:t>３ 気分がすぐれない。また、物事をするのが煩わしい。</a:t>
            </a:r>
          </a:p>
          <a:p>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（勝手）気まま</a:t>
            </a:r>
          </a:p>
        </p:txBody>
      </p:sp>
      <p:sp>
        <p:nvSpPr>
          <p:cNvPr id="3" name="内容占位符 2"/>
          <p:cNvSpPr>
            <a:spLocks noGrp="1"/>
          </p:cNvSpPr>
          <p:nvPr>
            <p:ph idx="1"/>
          </p:nvPr>
        </p:nvSpPr>
        <p:spPr/>
        <p:txBody>
          <a:bodyPr>
            <a:normAutofit/>
          </a:bodyPr>
          <a:lstStyle/>
          <a:p>
            <a:r>
              <a:rPr lang="zh-CN" altLang="en-US"/>
              <a:t>［名・形動］</a:t>
            </a:r>
            <a:r>
              <a:rPr lang="ja-JP" altLang="zh-CN"/>
              <a:t>気儘</a:t>
            </a:r>
            <a:endParaRPr lang="zh-CN" altLang="en-US"/>
          </a:p>
          <a:p>
            <a:r>
              <a:rPr lang="zh-CN" altLang="en-US"/>
              <a:t>１ 遠慮や気がねをせずに、自分の思うままに行動すること。また、そのさま。「気</a:t>
            </a:r>
            <a:r>
              <a:rPr lang="ja-JP" altLang="zh-CN"/>
              <a:t>まま</a:t>
            </a:r>
            <a:r>
              <a:rPr lang="zh-CN" altLang="en-US"/>
              <a:t>な独り暮らし」</a:t>
            </a:r>
          </a:p>
          <a:p>
            <a:r>
              <a:rPr lang="zh-CN" altLang="en-US"/>
              <a:t>２ わがままに振る舞うこと。また、そのさま。</a:t>
            </a:r>
          </a:p>
          <a:p>
            <a:pPr marL="0" indent="0">
              <a:buNone/>
            </a:pPr>
            <a:r>
              <a:rPr lang="zh-CN" altLang="en-US"/>
              <a:t>「気</a:t>
            </a:r>
            <a:r>
              <a:rPr lang="ja-JP" altLang="zh-CN"/>
              <a:t>まま</a:t>
            </a:r>
            <a:r>
              <a:rPr lang="zh-CN" altLang="en-US"/>
              <a:t>な言いぐさ」</a:t>
            </a:r>
            <a:r>
              <a:rPr lang="ja-JP" altLang="zh-CN" sz="1400"/>
              <a:t>（言いぐさ：</a:t>
            </a:r>
            <a:r>
              <a:rPr lang="zh-CN" altLang="en-US" sz="1400"/>
              <a:t>人が言った言葉やその言い方</a:t>
            </a:r>
            <a:r>
              <a:rPr lang="ja-JP" altLang="zh-CN" sz="1400"/>
              <a:t>）</a:t>
            </a:r>
            <a:endParaRPr lang="zh-CN" altLang="en-US"/>
          </a:p>
          <a:p>
            <a:r>
              <a:rPr lang="zh-CN" altLang="en-US"/>
              <a:t>→勝手(かって)［用法］</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a:sym typeface="+mn-ea"/>
            </a:endParaRPr>
          </a:p>
          <a:p>
            <a:pPr algn="ctr"/>
            <a:r>
              <a:rPr lang="en-US" altLang="ja-JP" sz="6600" b="1">
                <a:latin typeface="MS Mincho" panose="02020609040205080304" charset="-128"/>
                <a:ea typeface="MS Mincho" panose="02020609040205080304" charset="-128"/>
                <a:sym typeface="+mn-ea"/>
              </a:rPr>
              <a:t>2.</a:t>
            </a:r>
            <a:r>
              <a:rPr lang="ja-JP" altLang="zh-CN" sz="6600" b="1">
                <a:latin typeface="MS Mincho" panose="02020609040205080304" charset="-128"/>
                <a:ea typeface="MS Mincho" panose="02020609040205080304" charset="-128"/>
                <a:sym typeface="+mn-ea"/>
              </a:rPr>
              <a:t>重要表現の解釈</a:t>
            </a:r>
            <a:endParaRPr lang="ja-JP" altLang="zh-CN" sz="6600" b="1">
              <a:latin typeface="MS Mincho" panose="02020609040205080304" charset="-128"/>
              <a:ea typeface="MS Mincho" panose="02020609040205080304" charset="-128"/>
            </a:endParaRPr>
          </a:p>
          <a:p>
            <a:pPr algn="ctr"/>
            <a:endParaRPr lang="zh-CN" altLang="en-US" sz="6600" b="1">
              <a:latin typeface="MS Mincho" panose="02020609040205080304" charset="-128"/>
              <a:ea typeface="MS Mincho" panose="02020609040205080304" charset="-128"/>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a:sym typeface="+mn-ea"/>
              </a:rPr>
              <a:t>～</a:t>
            </a:r>
            <a:r>
              <a:rPr lang="en-US" altLang="zh-CN">
                <a:cs typeface="+mn-ea"/>
                <a:sym typeface="+mn-lt"/>
              </a:rPr>
              <a:t>に限って</a:t>
            </a:r>
            <a:endParaRPr lang="en-US" altLang="ja-JP">
              <a:sym typeface="+mn-ea"/>
            </a:endParaRPr>
          </a:p>
        </p:txBody>
      </p:sp>
      <p:sp>
        <p:nvSpPr>
          <p:cNvPr id="3" name="内容占位符 2"/>
          <p:cNvSpPr>
            <a:spLocks noGrp="1"/>
          </p:cNvSpPr>
          <p:nvPr>
            <p:ph sz="half" idx="1"/>
          </p:nvPr>
        </p:nvSpPr>
        <p:spPr>
          <a:xfrm>
            <a:off x="619125" y="1436370"/>
            <a:ext cx="10968990" cy="2069465"/>
          </a:xfrm>
        </p:spPr>
        <p:txBody>
          <a:bodyPr>
            <a:noAutofit/>
          </a:bodyPr>
          <a:lstStyle/>
          <a:p>
            <a:pPr marL="0" indent="0">
              <a:buNone/>
            </a:pPr>
            <a:r>
              <a:rPr b="1">
                <a:solidFill>
                  <a:schemeClr val="tx2"/>
                </a:solidFill>
                <a:sym typeface="+mn-ea"/>
              </a:rPr>
              <a:t>【意味】</a:t>
            </a:r>
            <a:r>
              <a:rPr lang="ja-JP" altLang="zh-CN" b="1">
                <a:sym typeface="+mn-ea"/>
              </a:rPr>
              <a:t>「～だけ、ほかと違って」という意味を表す。</a:t>
            </a:r>
            <a:endParaRPr lang="ja-JP" altLang="zh-CN" b="1">
              <a:ea typeface="MS Mincho" panose="02020609040205080304" charset="-128"/>
            </a:endParaRPr>
          </a:p>
          <a:p>
            <a:pPr marL="0" indent="0">
              <a:buNone/>
            </a:pPr>
            <a:r>
              <a:rPr lang="ja-JP" altLang="zh-CN" b="1">
                <a:sym typeface="+mn-ea"/>
              </a:rPr>
              <a:t>【構文】Ｎ＋に限って／限り</a:t>
            </a:r>
            <a:endParaRPr b="1">
              <a:solidFill>
                <a:schemeClr val="tx2"/>
              </a:solidFill>
              <a:sym typeface="+mn-ea"/>
            </a:endParaRPr>
          </a:p>
        </p:txBody>
      </p:sp>
      <p:sp>
        <p:nvSpPr>
          <p:cNvPr id="4" name="内容占位符 3"/>
          <p:cNvSpPr>
            <a:spLocks noGrp="1"/>
          </p:cNvSpPr>
          <p:nvPr>
            <p:ph sz="half" idx="2"/>
          </p:nvPr>
        </p:nvSpPr>
        <p:spPr>
          <a:xfrm>
            <a:off x="619125" y="3268345"/>
            <a:ext cx="10969625" cy="2912745"/>
          </a:xfrm>
          <a:ln w="28575" cmpd="sng">
            <a:solidFill>
              <a:schemeClr val="accent1">
                <a:shade val="50000"/>
              </a:schemeClr>
            </a:solidFill>
            <a:prstDash val="sysDash"/>
          </a:ln>
        </p:spPr>
        <p:txBody>
          <a:bodyPr>
            <a:noAutofit/>
          </a:bodyPr>
          <a:lstStyle/>
          <a:p>
            <a:pPr indent="0" fontAlgn="auto">
              <a:lnSpc>
                <a:spcPts val="3500"/>
              </a:lnSpc>
            </a:pPr>
            <a:r>
              <a:rPr lang="ja-JP" altLang="zh-CN" sz="2700" b="1">
                <a:sym typeface="+mn-ea"/>
              </a:rPr>
              <a:t>①実際、身内にべたべた甘える者</a:t>
            </a:r>
            <a:r>
              <a:rPr lang="ja-JP" altLang="zh-CN" sz="2700" b="1">
                <a:solidFill>
                  <a:srgbClr val="FF0000"/>
                </a:solidFill>
                <a:sym typeface="+mn-ea"/>
              </a:rPr>
              <a:t>に限って</a:t>
            </a:r>
            <a:r>
              <a:rPr lang="ja-JP" altLang="zh-CN" sz="2700" b="1">
                <a:sym typeface="+mn-ea"/>
              </a:rPr>
              <a:t>、他人に対しては傍若無人・冷酷無比の態度に出ることが多いように観察される。</a:t>
            </a:r>
          </a:p>
          <a:p>
            <a:pPr indent="0" fontAlgn="auto">
              <a:lnSpc>
                <a:spcPts val="3500"/>
              </a:lnSpc>
            </a:pPr>
            <a:r>
              <a:rPr lang="ja-JP" altLang="zh-CN" sz="2700" b="1">
                <a:sym typeface="+mn-ea"/>
              </a:rPr>
              <a:t>②この問題</a:t>
            </a:r>
            <a:r>
              <a:rPr lang="ja-JP" altLang="zh-CN" sz="2700" b="1">
                <a:solidFill>
                  <a:srgbClr val="FF0000"/>
                </a:solidFill>
                <a:sym typeface="+mn-ea"/>
              </a:rPr>
              <a:t>に限って</a:t>
            </a:r>
            <a:r>
              <a:rPr lang="ja-JP" altLang="zh-CN" sz="2700" b="1">
                <a:sym typeface="+mn-ea"/>
              </a:rPr>
              <a:t>、辞書を見てもいい。</a:t>
            </a:r>
          </a:p>
          <a:p>
            <a:pPr indent="0" fontAlgn="auto">
              <a:lnSpc>
                <a:spcPts val="3500"/>
              </a:lnSpc>
            </a:pPr>
            <a:r>
              <a:rPr lang="ja-JP" altLang="zh-CN" sz="2700" b="1">
                <a:sym typeface="+mn-ea"/>
              </a:rPr>
              <a:t>③今日</a:t>
            </a:r>
            <a:r>
              <a:rPr lang="ja-JP" altLang="zh-CN" sz="2700" b="1">
                <a:solidFill>
                  <a:srgbClr val="FF0000"/>
                </a:solidFill>
                <a:sym typeface="+mn-ea"/>
              </a:rPr>
              <a:t>に限り</a:t>
            </a:r>
            <a:r>
              <a:rPr lang="ja-JP" altLang="zh-CN" sz="2700" b="1">
                <a:sym typeface="+mn-ea"/>
              </a:rPr>
              <a:t>、これは半額です。</a:t>
            </a:r>
            <a:endParaRPr lang="ja-JP" altLang="zh-CN" sz="2700" b="1">
              <a:latin typeface="MS Mincho" panose="02020609040205080304" charset="-128"/>
              <a:ea typeface="MS Mincho" panose="02020609040205080304" charset="-128"/>
            </a:endParaRPr>
          </a:p>
          <a:p>
            <a:pPr indent="0" fontAlgn="auto">
              <a:lnSpc>
                <a:spcPts val="3500"/>
              </a:lnSpc>
            </a:pPr>
            <a:endParaRPr lang="ja-JP" altLang="zh-CN" sz="2700" b="1">
              <a:latin typeface="MS Mincho" panose="02020609040205080304" charset="-128"/>
              <a:ea typeface="MS Mincho" panose="02020609040205080304" charset="-128"/>
            </a:endParaRPr>
          </a:p>
          <a:p>
            <a:pPr indent="0" fontAlgn="auto">
              <a:lnSpc>
                <a:spcPts val="3500"/>
              </a:lnSpc>
            </a:pPr>
            <a:endParaRPr lang="ja-JP" altLang="zh-CN" sz="2700" b="1">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cs typeface="+mn-ea"/>
                <a:sym typeface="+mn-lt"/>
              </a:rPr>
              <a:t>～にとって</a:t>
            </a:r>
            <a:endParaRPr lang="ja-JP" altLang="zh-CN"/>
          </a:p>
        </p:txBody>
      </p:sp>
      <p:sp>
        <p:nvSpPr>
          <p:cNvPr id="100" name="文本框 99"/>
          <p:cNvSpPr txBox="1"/>
          <p:nvPr/>
        </p:nvSpPr>
        <p:spPr>
          <a:xfrm>
            <a:off x="423545" y="1384935"/>
            <a:ext cx="11440160" cy="1384995"/>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a:t>
            </a:r>
            <a:r>
              <a:rPr lang="ja-JP" altLang="zh-CN" sz="2800" b="1" dirty="0">
                <a:ea typeface="MS Mincho" panose="02020609040205080304" charset="-128"/>
                <a:sym typeface="+mn-ea"/>
              </a:rPr>
              <a:t>多くは人や組織を表す名詞を受けて、「その立</a:t>
            </a:r>
            <a:r>
              <a:rPr lang="ja-JP" altLang="zh-CN" sz="2800" b="1" dirty="0" smtClean="0">
                <a:ea typeface="MS Mincho" panose="02020609040205080304" charset="-128"/>
                <a:sym typeface="+mn-ea"/>
              </a:rPr>
              <a:t>場からみれば」</a:t>
            </a:r>
            <a:r>
              <a:rPr lang="en-US" altLang="ja-JP" sz="2800" b="1" dirty="0" smtClean="0">
                <a:ea typeface="MS Mincho" panose="02020609040205080304" charset="-128"/>
                <a:sym typeface="+mn-ea"/>
              </a:rPr>
              <a:t>   </a:t>
            </a:r>
          </a:p>
          <a:p>
            <a:pPr marL="609600" indent="-609600"/>
            <a:r>
              <a:rPr lang="en-US" altLang="ja-JP" sz="2800" b="1" dirty="0">
                <a:ea typeface="MS Mincho" panose="02020609040205080304" charset="-128"/>
                <a:sym typeface="+mn-ea"/>
              </a:rPr>
              <a:t> </a:t>
            </a:r>
            <a:r>
              <a:rPr lang="en-US" altLang="ja-JP" sz="2800" b="1" dirty="0" smtClean="0">
                <a:ea typeface="MS Mincho" panose="02020609040205080304" charset="-128"/>
                <a:sym typeface="+mn-ea"/>
              </a:rPr>
              <a:t>             </a:t>
            </a:r>
            <a:r>
              <a:rPr lang="ja-JP" altLang="zh-CN" sz="2800" b="1" dirty="0" smtClean="0">
                <a:ea typeface="MS Mincho" panose="02020609040205080304" charset="-128"/>
                <a:sym typeface="+mn-ea"/>
              </a:rPr>
              <a:t>という</a:t>
            </a:r>
            <a:r>
              <a:rPr lang="ja-JP" altLang="zh-CN" sz="2800" b="1" dirty="0">
                <a:ea typeface="MS Mincho" panose="02020609040205080304" charset="-128"/>
                <a:sym typeface="+mn-ea"/>
              </a:rPr>
              <a:t>意味を表す。後ろには、評価</a:t>
            </a:r>
            <a:r>
              <a:rPr lang="ja-JP" altLang="zh-CN" sz="2800" b="1" dirty="0" smtClean="0">
                <a:ea typeface="MS Mincho" panose="02020609040205080304" charset="-128"/>
                <a:sym typeface="+mn-ea"/>
              </a:rPr>
              <a:t>を表</a:t>
            </a:r>
            <a:r>
              <a:rPr lang="ja-JP" altLang="zh-CN" sz="2800" b="1" dirty="0">
                <a:ea typeface="MS Mincho" panose="02020609040205080304" charset="-128"/>
                <a:sym typeface="+mn-ea"/>
              </a:rPr>
              <a:t>す表現が続く。</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【構文】Ｎ＋にとって</a:t>
            </a:r>
            <a:endParaRPr lang="ja-JP" altLang="zh-CN" sz="2800" b="1" dirty="0">
              <a:ea typeface="MS Mincho" panose="02020609040205080304" charset="-128"/>
            </a:endParaRPr>
          </a:p>
        </p:txBody>
      </p:sp>
      <p:sp>
        <p:nvSpPr>
          <p:cNvPr id="10" name="文本框 9"/>
          <p:cNvSpPr txBox="1"/>
          <p:nvPr/>
        </p:nvSpPr>
        <p:spPr>
          <a:xfrm>
            <a:off x="382905" y="2993300"/>
            <a:ext cx="11358880" cy="3681730"/>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buFont typeface="+mj-ea"/>
              <a:buAutoNum type="circleNumDbPlain"/>
            </a:pPr>
            <a:r>
              <a:rPr lang="ja-JP" altLang="zh-CN" sz="2800" b="1" dirty="0">
                <a:latin typeface="MS Mincho" panose="02020609040205080304" charset="-128"/>
                <a:ea typeface="MS Mincho" panose="02020609040205080304" charset="-128"/>
                <a:sym typeface="+mn-ea"/>
              </a:rPr>
              <a:t>さて先にものべた通り、日本人の大半</a:t>
            </a:r>
            <a:r>
              <a:rPr lang="ja-JP" altLang="zh-CN" sz="2800" b="1" dirty="0">
                <a:solidFill>
                  <a:srgbClr val="FF0000"/>
                </a:solidFill>
                <a:latin typeface="MS Mincho" panose="02020609040205080304" charset="-128"/>
                <a:ea typeface="MS Mincho" panose="02020609040205080304" charset="-128"/>
                <a:sym typeface="+mn-ea"/>
              </a:rPr>
              <a:t>にとって</a:t>
            </a:r>
            <a:r>
              <a:rPr lang="ja-JP" altLang="zh-CN" sz="2800" b="1" dirty="0">
                <a:latin typeface="MS Mincho" panose="02020609040205080304" charset="-128"/>
                <a:ea typeface="MS Mincho" panose="02020609040205080304" charset="-128"/>
                <a:sym typeface="+mn-ea"/>
              </a:rPr>
              <a:t>、このように内と外によって態度を変えることは当然なことと考えられているので、身内にはわがままをいい、外では自制することを誰しも偽善とか矛盾とは考えない。</a:t>
            </a:r>
          </a:p>
          <a:p>
            <a:pPr indent="0" fontAlgn="auto">
              <a:lnSpc>
                <a:spcPts val="3500"/>
              </a:lnSpc>
              <a:buFont typeface="+mj-ea"/>
              <a:buAutoNum type="circleNumDbPlain" startAt="2"/>
            </a:pPr>
            <a:r>
              <a:rPr lang="ja-JP" altLang="zh-CN" sz="2800" b="1" dirty="0">
                <a:latin typeface="MS Mincho" panose="02020609040205080304" charset="-128"/>
                <a:ea typeface="MS Mincho" panose="02020609040205080304" charset="-128"/>
                <a:sym typeface="+mn-ea"/>
              </a:rPr>
              <a:t>スポーツ選手</a:t>
            </a:r>
            <a:r>
              <a:rPr lang="ja-JP" altLang="zh-CN" sz="2800" b="1" dirty="0">
                <a:solidFill>
                  <a:srgbClr val="FF0000"/>
                </a:solidFill>
                <a:latin typeface="MS Mincho" panose="02020609040205080304" charset="-128"/>
                <a:ea typeface="MS Mincho" panose="02020609040205080304" charset="-128"/>
                <a:sym typeface="+mn-ea"/>
              </a:rPr>
              <a:t>にとって</a:t>
            </a:r>
            <a:r>
              <a:rPr lang="ja-JP" altLang="zh-CN" sz="2800" b="1" dirty="0">
                <a:latin typeface="MS Mincho" panose="02020609040205080304" charset="-128"/>
                <a:ea typeface="MS Mincho" panose="02020609040205080304" charset="-128"/>
                <a:sym typeface="+mn-ea"/>
              </a:rPr>
              <a:t>健康管理はとても重要です。</a:t>
            </a:r>
          </a:p>
          <a:p>
            <a:pPr indent="0" fontAlgn="auto">
              <a:lnSpc>
                <a:spcPts val="3500"/>
              </a:lnSpc>
              <a:buFont typeface="+mj-ea"/>
              <a:buAutoNum type="circleNumDbPlain" startAt="2"/>
            </a:pPr>
            <a:r>
              <a:rPr lang="ja-JP" altLang="zh-CN" sz="2800" b="1" dirty="0">
                <a:latin typeface="MS Mincho" panose="02020609040205080304" charset="-128"/>
                <a:ea typeface="MS Mincho" panose="02020609040205080304" charset="-128"/>
                <a:sym typeface="+mn-ea"/>
              </a:rPr>
              <a:t>外国人</a:t>
            </a:r>
            <a:r>
              <a:rPr lang="ja-JP" altLang="zh-CN" sz="2800" b="1" dirty="0">
                <a:solidFill>
                  <a:srgbClr val="FF0000"/>
                </a:solidFill>
                <a:latin typeface="MS Mincho" panose="02020609040205080304" charset="-128"/>
                <a:ea typeface="MS Mincho" panose="02020609040205080304" charset="-128"/>
                <a:sym typeface="+mn-ea"/>
              </a:rPr>
              <a:t>にとって</a:t>
            </a:r>
            <a:r>
              <a:rPr lang="ja-JP" altLang="zh-CN" sz="2800" b="1" dirty="0">
                <a:latin typeface="MS Mincho" panose="02020609040205080304" charset="-128"/>
                <a:ea typeface="MS Mincho" panose="02020609040205080304" charset="-128"/>
                <a:sym typeface="+mn-ea"/>
              </a:rPr>
              <a:t>日本人の名前はかなり覚えにくい。</a:t>
            </a:r>
            <a:endParaRPr lang="ja-JP" altLang="zh-CN" sz="2800" b="1" dirty="0">
              <a:latin typeface="MS Mincho" panose="02020609040205080304" charset="-128"/>
              <a:ea typeface="MS Mincho" panose="02020609040205080304" charset="-128"/>
            </a:endParaRPr>
          </a:p>
          <a:p>
            <a:pPr indent="0" fontAlgn="auto">
              <a:lnSpc>
                <a:spcPts val="3500"/>
              </a:lnSpc>
              <a:buFont typeface="+mj-ea"/>
              <a:buAutoNum type="circleNumDbPlain" startAt="4"/>
            </a:pPr>
            <a:r>
              <a:rPr lang="ja-JP" altLang="zh-CN" sz="2800" b="1" dirty="0">
                <a:latin typeface="MS Mincho" panose="02020609040205080304" charset="-128"/>
                <a:ea typeface="MS Mincho" panose="02020609040205080304" charset="-128"/>
                <a:sym typeface="+mn-ea"/>
              </a:rPr>
              <a:t>年金生活者</a:t>
            </a:r>
            <a:r>
              <a:rPr lang="ja-JP" altLang="zh-CN" sz="2800" b="1" dirty="0">
                <a:solidFill>
                  <a:srgbClr val="FF0000"/>
                </a:solidFill>
                <a:latin typeface="MS Mincho" panose="02020609040205080304" charset="-128"/>
                <a:ea typeface="MS Mincho" panose="02020609040205080304" charset="-128"/>
                <a:sym typeface="+mn-ea"/>
              </a:rPr>
              <a:t>にとって</a:t>
            </a:r>
            <a:r>
              <a:rPr lang="ja-JP" altLang="zh-CN" sz="2800" b="1" dirty="0">
                <a:latin typeface="MS Mincho" panose="02020609040205080304" charset="-128"/>
                <a:ea typeface="MS Mincho" panose="02020609040205080304" charset="-128"/>
                <a:sym typeface="+mn-ea"/>
              </a:rPr>
              <a:t>はインフレは深刻の問題である。</a:t>
            </a:r>
            <a:endParaRPr lang="ja-JP" altLang="zh-CN" sz="2800" b="1" dirty="0">
              <a:latin typeface="MS Mincho" panose="02020609040205080304" charset="-128"/>
              <a:ea typeface="MS Mincho" panose="02020609040205080304" charset="-128"/>
            </a:endParaRPr>
          </a:p>
          <a:p>
            <a:pPr indent="0" fontAlgn="auto">
              <a:lnSpc>
                <a:spcPts val="3500"/>
              </a:lnSpc>
              <a:buFont typeface="+mj-ea"/>
              <a:buAutoNum type="circleNumDbPlain" startAt="5"/>
            </a:pPr>
            <a:r>
              <a:rPr lang="ja-JP" altLang="zh-CN" sz="2800" b="1" dirty="0">
                <a:latin typeface="MS Mincho" panose="02020609040205080304" charset="-128"/>
                <a:ea typeface="MS Mincho" panose="02020609040205080304" charset="-128"/>
                <a:sym typeface="+mn-ea"/>
              </a:rPr>
              <a:t>度重なる自然災害が国家の再建</a:t>
            </a:r>
            <a:r>
              <a:rPr lang="ja-JP" altLang="zh-CN" sz="2800" b="1" dirty="0">
                <a:solidFill>
                  <a:srgbClr val="FF0000"/>
                </a:solidFill>
                <a:latin typeface="MS Mincho" panose="02020609040205080304" charset="-128"/>
                <a:ea typeface="MS Mincho" panose="02020609040205080304" charset="-128"/>
                <a:sym typeface="+mn-ea"/>
              </a:rPr>
              <a:t>にとって</a:t>
            </a:r>
            <a:r>
              <a:rPr lang="ja-JP" altLang="zh-CN" sz="2800" b="1" dirty="0">
                <a:latin typeface="MS Mincho" panose="02020609040205080304" charset="-128"/>
                <a:ea typeface="MS Mincho" panose="02020609040205080304" charset="-128"/>
                <a:sym typeface="+mn-ea"/>
              </a:rPr>
              <a:t>大きな痛手となった。</a:t>
            </a:r>
            <a:endParaRPr lang="ja-JP" altLang="zh-CN" sz="28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 grpId="0" bldLvl="0" animBg="1"/>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～なり</a:t>
            </a:r>
            <a:endParaRPr lang="en-US" altLang="ja-JP">
              <a:sym typeface="+mn-ea"/>
            </a:endParaRPr>
          </a:p>
        </p:txBody>
      </p:sp>
      <p:sp>
        <p:nvSpPr>
          <p:cNvPr id="3" name="内容占位符 2"/>
          <p:cNvSpPr>
            <a:spLocks noGrp="1"/>
          </p:cNvSpPr>
          <p:nvPr>
            <p:ph sz="half" idx="1"/>
          </p:nvPr>
        </p:nvSpPr>
        <p:spPr>
          <a:xfrm>
            <a:off x="619125" y="1436370"/>
            <a:ext cx="10968990" cy="2069465"/>
          </a:xfrm>
        </p:spPr>
        <p:txBody>
          <a:bodyPr>
            <a:noAutofit/>
          </a:bodyPr>
          <a:lstStyle/>
          <a:p>
            <a:pPr marL="0" indent="0">
              <a:lnSpc>
                <a:spcPts val="3500"/>
              </a:lnSpc>
              <a:spcAft>
                <a:spcPts val="0"/>
              </a:spcAft>
              <a:buNone/>
            </a:pPr>
            <a:r>
              <a:rPr b="1">
                <a:solidFill>
                  <a:schemeClr val="tx2"/>
                </a:solidFill>
                <a:sym typeface="+mn-ea"/>
              </a:rPr>
              <a:t>【意味】</a:t>
            </a:r>
            <a:r>
              <a:rPr lang="ja-JP" altLang="zh-CN" b="1">
                <a:sym typeface="+mn-ea"/>
              </a:rPr>
              <a:t>それ相応の状態であることを表す。その物事に限界や</a:t>
            </a:r>
          </a:p>
          <a:p>
            <a:pPr marL="0" indent="0">
              <a:lnSpc>
                <a:spcPts val="3500"/>
              </a:lnSpc>
              <a:spcAft>
                <a:spcPts val="0"/>
              </a:spcAft>
              <a:buNone/>
            </a:pPr>
            <a:r>
              <a:rPr lang="ja-JP" altLang="zh-CN" b="1">
                <a:sym typeface="+mn-ea"/>
              </a:rPr>
              <a:t>       欠点があることは認めた上で何かプラスの評価をする</a:t>
            </a:r>
          </a:p>
          <a:p>
            <a:pPr marL="0" indent="0">
              <a:lnSpc>
                <a:spcPts val="3500"/>
              </a:lnSpc>
              <a:spcAft>
                <a:spcPts val="0"/>
              </a:spcAft>
              <a:buNone/>
            </a:pPr>
            <a:r>
              <a:rPr lang="ja-JP" altLang="zh-CN" b="1">
                <a:sym typeface="+mn-ea"/>
              </a:rPr>
              <a:t>       時に用いる。</a:t>
            </a:r>
          </a:p>
          <a:p>
            <a:pPr marL="0" indent="0">
              <a:lnSpc>
                <a:spcPts val="3500"/>
              </a:lnSpc>
              <a:spcAft>
                <a:spcPts val="0"/>
              </a:spcAft>
              <a:buNone/>
            </a:pPr>
            <a:r>
              <a:rPr lang="ja-JP" altLang="zh-CN" b="1">
                <a:sym typeface="+mn-ea"/>
              </a:rPr>
              <a:t>【構文】Ｎ/Ａい＋なり</a:t>
            </a:r>
            <a:endParaRPr b="1">
              <a:solidFill>
                <a:schemeClr val="tx2"/>
              </a:solidFill>
              <a:sym typeface="+mn-ea"/>
            </a:endParaRPr>
          </a:p>
        </p:txBody>
      </p:sp>
      <p:sp>
        <p:nvSpPr>
          <p:cNvPr id="4" name="内容占位符 3"/>
          <p:cNvSpPr>
            <a:spLocks noGrp="1"/>
          </p:cNvSpPr>
          <p:nvPr>
            <p:ph sz="half" idx="2"/>
          </p:nvPr>
        </p:nvSpPr>
        <p:spPr>
          <a:xfrm>
            <a:off x="618490" y="3631111"/>
            <a:ext cx="10969625" cy="2912745"/>
          </a:xfrm>
          <a:ln w="28575" cmpd="sng">
            <a:solidFill>
              <a:schemeClr val="accent1">
                <a:shade val="50000"/>
              </a:schemeClr>
            </a:solidFill>
            <a:prstDash val="sysDash"/>
          </a:ln>
        </p:spPr>
        <p:txBody>
          <a:bodyPr>
            <a:noAutofit/>
          </a:bodyPr>
          <a:lstStyle/>
          <a:p>
            <a:pPr indent="0" fontAlgn="auto">
              <a:lnSpc>
                <a:spcPts val="3500"/>
              </a:lnSpc>
              <a:buNone/>
            </a:pPr>
            <a:r>
              <a:rPr lang="ja-JP" altLang="zh-CN" sz="2700" b="1" dirty="0">
                <a:sym typeface="+mn-ea"/>
              </a:rPr>
              <a:t>①すなわち二者択一を迫られ、もはや安閑と甘えてはおれないことが苦痛なのであって、双方に対する自分の態度</a:t>
            </a:r>
            <a:r>
              <a:rPr lang="ja-JP" altLang="zh-CN" sz="2700" b="1" dirty="0">
                <a:solidFill>
                  <a:srgbClr val="FF0000"/>
                </a:solidFill>
                <a:sym typeface="+mn-ea"/>
              </a:rPr>
              <a:t>なり</a:t>
            </a:r>
            <a:r>
              <a:rPr lang="ja-JP" altLang="zh-CN" sz="2700" b="1" dirty="0">
                <a:sym typeface="+mn-ea"/>
              </a:rPr>
              <a:t>行動の規範が異ることが葛藤の原因となっているのではない。</a:t>
            </a:r>
            <a:endParaRPr lang="ja-JP" altLang="zh-CN" sz="2700" b="1" dirty="0">
              <a:latin typeface="MS Mincho" panose="02020609040205080304" charset="-128"/>
              <a:ea typeface="MS Mincho" panose="02020609040205080304" charset="-128"/>
            </a:endParaRPr>
          </a:p>
          <a:p>
            <a:pPr indent="0" fontAlgn="auto">
              <a:lnSpc>
                <a:spcPts val="3500"/>
              </a:lnSpc>
              <a:buNone/>
            </a:pPr>
            <a:r>
              <a:rPr lang="ja-JP" altLang="zh-CN" sz="2700" b="1" dirty="0">
                <a:sym typeface="+mn-ea"/>
              </a:rPr>
              <a:t>②この結論は私</a:t>
            </a:r>
            <a:r>
              <a:rPr lang="ja-JP" altLang="zh-CN" sz="2700" b="1" dirty="0">
                <a:solidFill>
                  <a:srgbClr val="FF0000"/>
                </a:solidFill>
                <a:sym typeface="+mn-ea"/>
              </a:rPr>
              <a:t>なりに</a:t>
            </a:r>
            <a:r>
              <a:rPr lang="ja-JP" altLang="zh-CN" sz="2700" b="1" dirty="0">
                <a:sym typeface="+mn-ea"/>
              </a:rPr>
              <a:t>悩んだ末、出したものです。</a:t>
            </a:r>
          </a:p>
          <a:p>
            <a:pPr indent="0" fontAlgn="auto">
              <a:lnSpc>
                <a:spcPts val="3500"/>
              </a:lnSpc>
              <a:buNone/>
            </a:pPr>
            <a:r>
              <a:rPr lang="ja-JP" altLang="zh-CN" sz="2700" b="1" dirty="0">
                <a:sym typeface="+mn-ea"/>
              </a:rPr>
              <a:t>③彼は経験が浅い</a:t>
            </a:r>
            <a:r>
              <a:rPr lang="ja-JP" altLang="zh-CN" sz="2700" b="1" dirty="0">
                <a:solidFill>
                  <a:srgbClr val="FF0000"/>
                </a:solidFill>
                <a:sym typeface="+mn-ea"/>
              </a:rPr>
              <a:t>なりに</a:t>
            </a:r>
            <a:r>
              <a:rPr lang="ja-JP" altLang="zh-CN" sz="2700" b="1" dirty="0">
                <a:sym typeface="+mn-ea"/>
              </a:rPr>
              <a:t>よく頑張っている。</a:t>
            </a:r>
            <a:endParaRPr lang="ja-JP" altLang="zh-CN" sz="2700" b="1" dirty="0">
              <a:latin typeface="MS Mincho" panose="02020609040205080304" charset="-128"/>
              <a:ea typeface="MS Mincho" panose="02020609040205080304" charset="-128"/>
            </a:endParaRPr>
          </a:p>
          <a:p>
            <a:pPr indent="0" fontAlgn="auto">
              <a:lnSpc>
                <a:spcPts val="3500"/>
              </a:lnSpc>
              <a:buNone/>
            </a:pPr>
            <a:endParaRPr lang="ja-JP" altLang="zh-CN" sz="2700" b="1" dirty="0">
              <a:latin typeface="MS Mincho" panose="02020609040205080304" charset="-128"/>
              <a:ea typeface="MS Mincho" panose="02020609040205080304" charset="-128"/>
            </a:endParaRPr>
          </a:p>
          <a:p>
            <a:pPr indent="0" fontAlgn="auto">
              <a:lnSpc>
                <a:spcPts val="3500"/>
              </a:lnSpc>
              <a:buNone/>
            </a:pPr>
            <a:endParaRPr lang="ja-JP" altLang="zh-CN" sz="2700" b="1" dirty="0">
              <a:solidFill>
                <a:schemeClr val="tx2"/>
              </a:solidFill>
              <a:latin typeface="MS Mincho" panose="02020609040205080304" charset="-128"/>
              <a:ea typeface="MS Mincho" panose="02020609040205080304" charset="-128"/>
            </a:endParaRPr>
          </a:p>
          <a:p>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61" y="190477"/>
            <a:ext cx="10972800" cy="868345"/>
          </a:xfrm>
        </p:spPr>
        <p:txBody>
          <a:bodyPr>
            <a:normAutofit/>
          </a:bodyPr>
          <a:lstStyle/>
          <a:p>
            <a:pPr algn="l"/>
            <a:r>
              <a:rPr lang="ja-JP" altLang="en-US" sz="3735" dirty="0" smtClean="0"/>
              <a:t> 　　　授業の流れ</a:t>
            </a:r>
            <a:endParaRPr lang="zh-CN" altLang="en-US" sz="3735" dirty="0"/>
          </a:p>
        </p:txBody>
      </p:sp>
      <p:pic>
        <p:nvPicPr>
          <p:cNvPr id="9" name="内容占位符 8" descr="捕获.PNG"/>
          <p:cNvPicPr>
            <a:picLocks noGrp="1" noChangeAspect="1"/>
          </p:cNvPicPr>
          <p:nvPr>
            <p:ph idx="1"/>
          </p:nvPr>
        </p:nvPicPr>
        <p:blipFill>
          <a:blip r:embed="rId3"/>
          <a:srcRect l="240" t="474" r="524"/>
          <a:stretch>
            <a:fillRect/>
          </a:stretch>
        </p:blipFill>
        <p:spPr>
          <a:xfrm>
            <a:off x="219075" y="1086485"/>
            <a:ext cx="11544300" cy="5861050"/>
          </a:xfrm>
        </p:spPr>
      </p:pic>
      <p:pic>
        <p:nvPicPr>
          <p:cNvPr id="4" name="图片 3"/>
          <p:cNvPicPr/>
          <p:nvPr>
            <p:custDataLst>
              <p:tags r:id="rId1"/>
            </p:custDataLst>
          </p:nvPr>
        </p:nvPicPr>
        <p:blipFill>
          <a:blip r:embed="rId4" r:link="rId5" cstate="print">
            <a:extLst>
              <a:ext uri="{28A0092B-C50C-407E-A947-70E740481C1C}">
                <a14:useLocalDpi xmlns:a14="http://schemas.microsoft.com/office/drawing/2010/main" val="0"/>
              </a:ext>
            </a:extLst>
          </a:blip>
          <a:stretch>
            <a:fillRect/>
          </a:stretch>
        </p:blipFill>
        <p:spPr>
          <a:xfrm>
            <a:off x="-85090" y="86423"/>
            <a:ext cx="1620202" cy="972121"/>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～というふうに</a:t>
            </a:r>
            <a:endParaRPr lang="en-US" altLang="ja-JP">
              <a:sym typeface="+mn-ea"/>
            </a:endParaRPr>
          </a:p>
        </p:txBody>
      </p:sp>
      <p:sp>
        <p:nvSpPr>
          <p:cNvPr id="3" name="内容占位符 2"/>
          <p:cNvSpPr>
            <a:spLocks noGrp="1"/>
          </p:cNvSpPr>
          <p:nvPr>
            <p:ph sz="half" idx="1"/>
          </p:nvPr>
        </p:nvSpPr>
        <p:spPr>
          <a:xfrm>
            <a:off x="619125" y="1436370"/>
            <a:ext cx="10968990" cy="1558925"/>
          </a:xfrm>
        </p:spPr>
        <p:txBody>
          <a:bodyPr>
            <a:noAutofit/>
          </a:bodyPr>
          <a:lstStyle/>
          <a:p>
            <a:pPr marL="609600" indent="-609600">
              <a:lnSpc>
                <a:spcPts val="3500"/>
              </a:lnSpc>
              <a:spcAft>
                <a:spcPts val="0"/>
              </a:spcAft>
            </a:pPr>
            <a:r>
              <a:rPr b="1">
                <a:solidFill>
                  <a:schemeClr val="tx2"/>
                </a:solidFill>
                <a:sym typeface="+mn-ea"/>
              </a:rPr>
              <a:t>【意味】</a:t>
            </a:r>
            <a:r>
              <a:rPr lang="ja-JP" altLang="zh-CN" b="1">
                <a:sym typeface="+mn-ea"/>
              </a:rPr>
              <a:t>「やり方、方法」や「状態」などについて例を挙</a:t>
            </a:r>
            <a:endParaRPr lang="ja-JP" altLang="zh-CN" b="1">
              <a:ea typeface="MS Mincho" panose="02020609040205080304" charset="-128"/>
            </a:endParaRPr>
          </a:p>
          <a:p>
            <a:pPr marL="609600" indent="-609600">
              <a:lnSpc>
                <a:spcPts val="3500"/>
              </a:lnSpc>
              <a:spcAft>
                <a:spcPts val="0"/>
              </a:spcAft>
            </a:pPr>
            <a:r>
              <a:rPr lang="ja-JP" altLang="zh-CN" b="1">
                <a:sym typeface="+mn-ea"/>
              </a:rPr>
              <a:t>　　　　げて説明するのに用いる。</a:t>
            </a:r>
            <a:endParaRPr lang="ja-JP" altLang="zh-CN" b="1">
              <a:ea typeface="MS Mincho" panose="02020609040205080304" charset="-128"/>
            </a:endParaRPr>
          </a:p>
          <a:p>
            <a:pPr marL="609600" indent="-609600">
              <a:lnSpc>
                <a:spcPts val="3500"/>
              </a:lnSpc>
              <a:spcAft>
                <a:spcPts val="0"/>
              </a:spcAft>
            </a:pPr>
            <a:r>
              <a:rPr lang="ja-JP" altLang="zh-CN" b="1">
                <a:sym typeface="+mn-ea"/>
              </a:rPr>
              <a:t>【構文】Ｎ/</a:t>
            </a:r>
            <a:r>
              <a:rPr lang="en-US" altLang="ja-JP" b="1">
                <a:sym typeface="+mn-ea"/>
              </a:rPr>
              <a:t>Ⅴ</a:t>
            </a:r>
            <a:r>
              <a:rPr lang="ja-JP" b="1">
                <a:sym typeface="+mn-ea"/>
              </a:rPr>
              <a:t>＋</a:t>
            </a:r>
            <a:r>
              <a:rPr lang="ja-JP" altLang="zh-CN" b="1">
                <a:sym typeface="+mn-ea"/>
              </a:rPr>
              <a:t>というふうに</a:t>
            </a:r>
            <a:endParaRPr b="1">
              <a:solidFill>
                <a:schemeClr val="tx2"/>
              </a:solidFill>
              <a:sym typeface="+mn-ea"/>
            </a:endParaRPr>
          </a:p>
        </p:txBody>
      </p:sp>
      <p:sp>
        <p:nvSpPr>
          <p:cNvPr id="4" name="内容占位符 3"/>
          <p:cNvSpPr>
            <a:spLocks noGrp="1"/>
          </p:cNvSpPr>
          <p:nvPr>
            <p:ph sz="half" idx="2"/>
          </p:nvPr>
        </p:nvSpPr>
        <p:spPr>
          <a:xfrm>
            <a:off x="610870" y="3000375"/>
            <a:ext cx="10977245" cy="3857625"/>
          </a:xfrm>
          <a:ln w="28575" cmpd="sng">
            <a:solidFill>
              <a:schemeClr val="accent1">
                <a:shade val="50000"/>
              </a:schemeClr>
            </a:solidFill>
            <a:prstDash val="sysDash"/>
          </a:ln>
        </p:spPr>
        <p:txBody>
          <a:bodyPr>
            <a:noAutofit/>
          </a:bodyPr>
          <a:lstStyle/>
          <a:p>
            <a:pPr>
              <a:lnSpc>
                <a:spcPts val="3500"/>
              </a:lnSpc>
            </a:pPr>
            <a:r>
              <a:rPr lang="ja-JP" altLang="zh-CN" sz="2700" b="1">
                <a:sym typeface="+mn-ea"/>
              </a:rPr>
              <a:t>①そしてそのことも、以上説明してきた内と外</a:t>
            </a:r>
            <a:r>
              <a:rPr lang="ja-JP" altLang="zh-CN" sz="2700" b="1">
                <a:solidFill>
                  <a:srgbClr val="FF0000"/>
                </a:solidFill>
                <a:sym typeface="+mn-ea"/>
              </a:rPr>
              <a:t>というふう</a:t>
            </a:r>
            <a:r>
              <a:rPr lang="ja-JP" altLang="zh-CN" sz="2700" b="1">
                <a:sym typeface="+mn-ea"/>
              </a:rPr>
              <a:t>に日本人が生活空間を区別し、それぞれにおいて異る行動の規範を用いても、一向に怪しまない事実に由来すると考えられる。</a:t>
            </a:r>
          </a:p>
          <a:p>
            <a:pPr>
              <a:lnSpc>
                <a:spcPts val="3500"/>
              </a:lnSpc>
              <a:buFont typeface="+mj-ea"/>
              <a:buAutoNum type="circleNumDbPlain" startAt="2"/>
            </a:pPr>
            <a:r>
              <a:rPr lang="ja-JP" altLang="zh-CN" sz="2700" b="1">
                <a:sym typeface="+mn-ea"/>
              </a:rPr>
              <a:t>今月は京都、来月は奈良</a:t>
            </a:r>
            <a:r>
              <a:rPr lang="ja-JP" altLang="zh-CN" sz="2700" b="1">
                <a:solidFill>
                  <a:srgbClr val="FF0000"/>
                </a:solidFill>
                <a:sym typeface="+mn-ea"/>
              </a:rPr>
              <a:t>というふうに</a:t>
            </a:r>
            <a:r>
              <a:rPr lang="ja-JP" altLang="zh-CN" sz="2700" b="1">
                <a:sym typeface="+mn-ea"/>
              </a:rPr>
              <a:t>、毎月どこか近くに旅行することにした。</a:t>
            </a:r>
            <a:endParaRPr lang="ja-JP" altLang="zh-CN" sz="2700" b="1">
              <a:latin typeface="MS Mincho" panose="02020609040205080304" charset="-128"/>
              <a:ea typeface="MS Mincho" panose="02020609040205080304" charset="-128"/>
            </a:endParaRPr>
          </a:p>
          <a:p>
            <a:pPr>
              <a:lnSpc>
                <a:spcPts val="3500"/>
              </a:lnSpc>
              <a:buFont typeface="+mj-ea"/>
              <a:buAutoNum type="circleNumDbPlain" startAt="3"/>
            </a:pPr>
            <a:r>
              <a:rPr lang="ja-JP" altLang="zh-CN" sz="2700" b="1">
                <a:sym typeface="+mn-ea"/>
              </a:rPr>
              <a:t>妹はその事実が信じられない</a:t>
            </a:r>
            <a:r>
              <a:rPr lang="ja-JP" altLang="zh-CN" sz="2700" b="1">
                <a:solidFill>
                  <a:srgbClr val="FF0000"/>
                </a:solidFill>
                <a:sym typeface="+mn-ea"/>
              </a:rPr>
              <a:t>というふうに</a:t>
            </a:r>
            <a:r>
              <a:rPr lang="ja-JP" altLang="zh-CN" sz="2700" b="1">
                <a:sym typeface="+mn-ea"/>
              </a:rPr>
              <a:t>首を振った。</a:t>
            </a:r>
            <a:endParaRPr lang="ja-JP" altLang="zh-CN" sz="2700" b="1">
              <a:latin typeface="MS Mincho" panose="02020609040205080304" charset="-128"/>
              <a:ea typeface="MS Mincho" panose="02020609040205080304" charset="-128"/>
            </a:endParaRPr>
          </a:p>
          <a:p>
            <a:pPr>
              <a:lnSpc>
                <a:spcPts val="3500"/>
              </a:lnSpc>
              <a:buFont typeface="+mj-ea"/>
              <a:buAutoNum type="circleNumDbPlain" startAt="4"/>
            </a:pPr>
            <a:r>
              <a:rPr lang="ja-JP" altLang="zh-CN" sz="2700" b="1">
                <a:sym typeface="+mn-ea"/>
              </a:rPr>
              <a:t>ひとり帰り、またひとり帰り</a:t>
            </a:r>
            <a:r>
              <a:rPr lang="ja-JP" altLang="zh-CN" sz="2700" b="1">
                <a:solidFill>
                  <a:srgbClr val="FF0000"/>
                </a:solidFill>
                <a:sym typeface="+mn-ea"/>
              </a:rPr>
              <a:t>というふうに</a:t>
            </a:r>
            <a:r>
              <a:rPr lang="ja-JP" altLang="zh-CN" sz="2700" b="1">
                <a:sym typeface="+mn-ea"/>
              </a:rPr>
              <a:t>して、だんだん客が少なくなった。</a:t>
            </a:r>
            <a:endParaRPr lang="ja-JP" altLang="zh-CN" sz="2700" b="1">
              <a:latin typeface="MS Mincho" panose="02020609040205080304" charset="-128"/>
              <a:ea typeface="MS Mincho" panose="02020609040205080304" charset="-128"/>
            </a:endParaRPr>
          </a:p>
          <a:p>
            <a:endParaRPr lang="ja-JP" altLang="zh-CN" sz="2700" b="1">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はずだ</a:t>
            </a:r>
            <a:endParaRPr lang="en-US" altLang="ja-JP">
              <a:sym typeface="+mn-ea"/>
            </a:endParaRPr>
          </a:p>
        </p:txBody>
      </p:sp>
      <p:sp>
        <p:nvSpPr>
          <p:cNvPr id="3" name="内容占位符 2"/>
          <p:cNvSpPr>
            <a:spLocks noGrp="1"/>
          </p:cNvSpPr>
          <p:nvPr>
            <p:ph sz="half" idx="1"/>
          </p:nvPr>
        </p:nvSpPr>
        <p:spPr>
          <a:xfrm>
            <a:off x="619125" y="1436370"/>
            <a:ext cx="10968990" cy="1507490"/>
          </a:xfrm>
        </p:spPr>
        <p:txBody>
          <a:bodyPr>
            <a:noAutofit/>
          </a:bodyPr>
          <a:lstStyle/>
          <a:p>
            <a:pPr marL="609600" indent="-609600">
              <a:lnSpc>
                <a:spcPts val="3500"/>
              </a:lnSpc>
              <a:spcAft>
                <a:spcPts val="0"/>
              </a:spcAft>
            </a:pPr>
            <a:r>
              <a:rPr b="1">
                <a:solidFill>
                  <a:schemeClr val="tx2"/>
                </a:solidFill>
                <a:sym typeface="+mn-ea"/>
              </a:rPr>
              <a:t>【意味】</a:t>
            </a:r>
            <a:r>
              <a:rPr lang="ja-JP" altLang="zh-CN" b="1">
                <a:sym typeface="+mn-ea"/>
              </a:rPr>
              <a:t>話し手が何らかの根拠に基づいて、当然そうであ</a:t>
            </a:r>
            <a:endParaRPr lang="ja-JP" altLang="zh-CN" b="1">
              <a:ea typeface="MS Mincho" panose="02020609040205080304" charset="-128"/>
            </a:endParaRPr>
          </a:p>
          <a:p>
            <a:pPr marL="609600" indent="-609600">
              <a:lnSpc>
                <a:spcPts val="3500"/>
              </a:lnSpc>
              <a:spcAft>
                <a:spcPts val="0"/>
              </a:spcAft>
            </a:pPr>
            <a:r>
              <a:rPr lang="ja-JP" altLang="zh-CN" b="1">
                <a:sym typeface="+mn-ea"/>
              </a:rPr>
              <a:t>　　　　ると考えたことを述べる場合に用いる。</a:t>
            </a:r>
            <a:endParaRPr lang="ja-JP" altLang="zh-CN" b="1">
              <a:ea typeface="MS Mincho" panose="02020609040205080304" charset="-128"/>
            </a:endParaRPr>
          </a:p>
          <a:p>
            <a:pPr marL="609600" indent="-609600">
              <a:lnSpc>
                <a:spcPts val="3500"/>
              </a:lnSpc>
              <a:spcAft>
                <a:spcPts val="0"/>
              </a:spcAft>
            </a:pPr>
            <a:r>
              <a:rPr lang="ja-JP" altLang="zh-CN" b="1">
                <a:sym typeface="+mn-ea"/>
              </a:rPr>
              <a:t>【構文】Ｎ＋の＋はずだ　ＡＮ＋な＋はずだ　Ａい/Ｖ＋はずだ</a:t>
            </a:r>
            <a:endParaRPr b="1">
              <a:solidFill>
                <a:schemeClr val="tx2"/>
              </a:solidFill>
              <a:sym typeface="+mn-ea"/>
            </a:endParaRPr>
          </a:p>
        </p:txBody>
      </p:sp>
      <p:sp>
        <p:nvSpPr>
          <p:cNvPr id="4" name="内容占位符 3"/>
          <p:cNvSpPr>
            <a:spLocks noGrp="1"/>
          </p:cNvSpPr>
          <p:nvPr>
            <p:ph sz="half" idx="2"/>
          </p:nvPr>
        </p:nvSpPr>
        <p:spPr>
          <a:xfrm>
            <a:off x="610870" y="3271520"/>
            <a:ext cx="10969625" cy="2912745"/>
          </a:xfrm>
          <a:ln w="28575" cmpd="sng">
            <a:solidFill>
              <a:schemeClr val="accent1">
                <a:shade val="50000"/>
              </a:schemeClr>
            </a:solidFill>
            <a:prstDash val="sysDash"/>
          </a:ln>
        </p:spPr>
        <p:txBody>
          <a:bodyPr>
            <a:noAutofit/>
          </a:bodyPr>
          <a:lstStyle/>
          <a:p>
            <a:pPr indent="0" fontAlgn="auto">
              <a:lnSpc>
                <a:spcPts val="3500"/>
              </a:lnSpc>
            </a:pPr>
            <a:r>
              <a:rPr lang="ja-JP" altLang="zh-CN" sz="2700" b="1">
                <a:sym typeface="+mn-ea"/>
              </a:rPr>
              <a:t>①内外の区別ははっきりしているが、公私の区別ははつきりしないのであるから、公私混同が起きる</a:t>
            </a:r>
            <a:r>
              <a:rPr lang="ja-JP" altLang="zh-CN" sz="2700" b="1">
                <a:solidFill>
                  <a:srgbClr val="FF0000"/>
                </a:solidFill>
                <a:sym typeface="+mn-ea"/>
              </a:rPr>
              <a:t>はずであり</a:t>
            </a:r>
            <a:r>
              <a:rPr lang="ja-JP" altLang="zh-CN" sz="2700" b="1">
                <a:sym typeface="+mn-ea"/>
              </a:rPr>
              <a:t>、公共物が容易に私物化されるのも当然であるといわなければならない。</a:t>
            </a:r>
          </a:p>
          <a:p>
            <a:pPr indent="0" fontAlgn="auto">
              <a:lnSpc>
                <a:spcPts val="3500"/>
              </a:lnSpc>
            </a:pPr>
            <a:r>
              <a:rPr lang="ja-JP" altLang="zh-CN" sz="2700" b="1">
                <a:sym typeface="+mn-ea"/>
              </a:rPr>
              <a:t>②今週は北京に行くと言っていたから、明日の会議には来ない</a:t>
            </a:r>
            <a:r>
              <a:rPr lang="ja-JP" altLang="zh-CN" sz="2700" b="1">
                <a:solidFill>
                  <a:srgbClr val="FF0000"/>
                </a:solidFill>
                <a:sym typeface="+mn-ea"/>
              </a:rPr>
              <a:t>はずだ</a:t>
            </a:r>
            <a:r>
              <a:rPr lang="ja-JP" altLang="zh-CN" sz="2700" b="1">
                <a:sym typeface="+mn-ea"/>
              </a:rPr>
              <a:t>よ。</a:t>
            </a:r>
            <a:endParaRPr lang="ja-JP" altLang="zh-CN" sz="2700" b="1">
              <a:latin typeface="MS Mincho" panose="02020609040205080304" charset="-128"/>
              <a:ea typeface="MS Mincho" panose="02020609040205080304" charset="-128"/>
            </a:endParaRPr>
          </a:p>
          <a:p>
            <a:pPr indent="0" fontAlgn="auto">
              <a:lnSpc>
                <a:spcPts val="3500"/>
              </a:lnSpc>
            </a:pPr>
            <a:r>
              <a:rPr lang="ja-JP" altLang="zh-CN" sz="2700" b="1">
                <a:sym typeface="+mn-ea"/>
              </a:rPr>
              <a:t>③あれから4年経ったのだから、今年はあの子も卒業の</a:t>
            </a:r>
            <a:r>
              <a:rPr lang="ja-JP" altLang="zh-CN" sz="2700" b="1">
                <a:solidFill>
                  <a:srgbClr val="FF0000"/>
                </a:solidFill>
                <a:sym typeface="+mn-ea"/>
              </a:rPr>
              <a:t>はずだ</a:t>
            </a:r>
            <a:r>
              <a:rPr lang="ja-JP" altLang="zh-CN" sz="2700" b="1">
                <a:sym typeface="+mn-ea"/>
              </a:rPr>
              <a:t>。</a:t>
            </a:r>
            <a:endParaRPr lang="ja-JP" altLang="zh-CN" sz="2700" b="1">
              <a:latin typeface="MS Mincho" panose="02020609040205080304" charset="-128"/>
              <a:ea typeface="MS Mincho" panose="02020609040205080304" charset="-128"/>
            </a:endParaRPr>
          </a:p>
          <a:p>
            <a:pPr indent="0" fontAlgn="auto">
              <a:lnSpc>
                <a:spcPts val="3500"/>
              </a:lnSpc>
            </a:pPr>
            <a:endParaRPr lang="ja-JP" altLang="zh-CN" sz="2700" b="1">
              <a:latin typeface="MS Mincho" panose="02020609040205080304" charset="-128"/>
              <a:ea typeface="MS Mincho" panose="02020609040205080304" charset="-128"/>
            </a:endParaRPr>
          </a:p>
          <a:p>
            <a:endParaRPr lang="ja-JP" altLang="zh-CN" sz="2700" b="1">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～にあっては</a:t>
            </a:r>
            <a:endParaRPr lang="en-US" altLang="ja-JP">
              <a:sym typeface="+mn-ea"/>
            </a:endParaRPr>
          </a:p>
        </p:txBody>
      </p:sp>
      <p:sp>
        <p:nvSpPr>
          <p:cNvPr id="3" name="内容占位符 2"/>
          <p:cNvSpPr>
            <a:spLocks noGrp="1"/>
          </p:cNvSpPr>
          <p:nvPr>
            <p:ph sz="half" idx="1"/>
          </p:nvPr>
        </p:nvSpPr>
        <p:spPr>
          <a:xfrm>
            <a:off x="619125" y="1106170"/>
            <a:ext cx="10968990" cy="2069465"/>
          </a:xfrm>
        </p:spPr>
        <p:txBody>
          <a:bodyPr>
            <a:noAutofit/>
          </a:bodyPr>
          <a:lstStyle/>
          <a:p>
            <a:pPr marL="609600" indent="-609600">
              <a:lnSpc>
                <a:spcPts val="3500"/>
              </a:lnSpc>
              <a:spcAft>
                <a:spcPts val="0"/>
              </a:spcAft>
            </a:pPr>
            <a:r>
              <a:rPr b="1">
                <a:solidFill>
                  <a:schemeClr val="tx2"/>
                </a:solidFill>
                <a:sym typeface="+mn-ea"/>
              </a:rPr>
              <a:t>【意味】</a:t>
            </a:r>
            <a:r>
              <a:rPr lang="ja-JP" altLang="zh-CN" b="1">
                <a:sym typeface="+mn-ea"/>
              </a:rPr>
              <a:t>場所や状況を表す名詞を受けて、「そこで表され</a:t>
            </a:r>
            <a:endParaRPr lang="ja-JP" altLang="zh-CN" b="1">
              <a:ea typeface="MS Mincho" panose="02020609040205080304" charset="-128"/>
            </a:endParaRPr>
          </a:p>
          <a:p>
            <a:pPr marL="609600" indent="-609600">
              <a:lnSpc>
                <a:spcPts val="3500"/>
              </a:lnSpc>
              <a:spcAft>
                <a:spcPts val="0"/>
              </a:spcAft>
            </a:pPr>
            <a:r>
              <a:rPr lang="ja-JP" altLang="zh-CN" b="1">
                <a:sym typeface="+mn-ea"/>
              </a:rPr>
              <a:t>　　　　た状況の中では」の意を表す。書きことば的。</a:t>
            </a:r>
            <a:endParaRPr lang="ja-JP" altLang="zh-CN" b="1">
              <a:ea typeface="MS Mincho" panose="02020609040205080304" charset="-128"/>
            </a:endParaRPr>
          </a:p>
          <a:p>
            <a:pPr marL="609600" indent="-609600">
              <a:lnSpc>
                <a:spcPts val="3500"/>
              </a:lnSpc>
              <a:spcAft>
                <a:spcPts val="0"/>
              </a:spcAft>
            </a:pPr>
            <a:r>
              <a:rPr lang="ja-JP" altLang="zh-CN" b="1">
                <a:sym typeface="+mn-ea"/>
              </a:rPr>
              <a:t>【構文】Ｎ＋にあっては</a:t>
            </a:r>
            <a:endParaRPr b="1">
              <a:solidFill>
                <a:schemeClr val="tx2"/>
              </a:solidFill>
              <a:sym typeface="+mn-ea"/>
            </a:endParaRPr>
          </a:p>
        </p:txBody>
      </p:sp>
      <p:sp>
        <p:nvSpPr>
          <p:cNvPr id="4" name="内容占位符 3"/>
          <p:cNvSpPr>
            <a:spLocks noGrp="1"/>
          </p:cNvSpPr>
          <p:nvPr>
            <p:ph sz="half" idx="2"/>
          </p:nvPr>
        </p:nvSpPr>
        <p:spPr>
          <a:xfrm>
            <a:off x="619125" y="2543175"/>
            <a:ext cx="11120755" cy="4439285"/>
          </a:xfrm>
          <a:ln w="28575" cmpd="sng">
            <a:solidFill>
              <a:schemeClr val="accent1">
                <a:shade val="50000"/>
              </a:schemeClr>
            </a:solidFill>
            <a:prstDash val="sysDash"/>
          </a:ln>
        </p:spPr>
        <p:txBody>
          <a:bodyPr>
            <a:noAutofit/>
          </a:bodyPr>
          <a:lstStyle/>
          <a:p>
            <a:pPr>
              <a:lnSpc>
                <a:spcPts val="3500"/>
              </a:lnSpc>
              <a:buFont typeface="+mj-ea"/>
              <a:buAutoNum type="circleNumDbPlain"/>
            </a:pPr>
            <a:r>
              <a:rPr lang="ja-JP" altLang="zh-CN" sz="2700" b="1">
                <a:sym typeface="+mn-ea"/>
              </a:rPr>
              <a:t>少なくとも欧米の社会</a:t>
            </a:r>
            <a:r>
              <a:rPr lang="ja-JP" altLang="zh-CN" sz="2700" b="1">
                <a:solidFill>
                  <a:srgbClr val="FF0000"/>
                </a:solidFill>
                <a:sym typeface="+mn-ea"/>
              </a:rPr>
              <a:t>にあっては</a:t>
            </a:r>
            <a:r>
              <a:rPr lang="ja-JP" altLang="zh-CN" sz="2700" b="1">
                <a:sym typeface="+mn-ea"/>
              </a:rPr>
              <a:t>、このような自然的え傾向をチェックするものとして、一方に集団を超える個人の自由の精神があり、他方にパブリックの精神があったということができるのである。</a:t>
            </a:r>
          </a:p>
          <a:p>
            <a:pPr>
              <a:lnSpc>
                <a:spcPts val="3500"/>
              </a:lnSpc>
              <a:buFont typeface="+mj-ea"/>
              <a:buAutoNum type="circleNumDbPlain" startAt="2"/>
            </a:pPr>
            <a:r>
              <a:rPr lang="ja-JP" altLang="zh-CN" sz="2700" b="1">
                <a:sym typeface="+mn-ea"/>
              </a:rPr>
              <a:t>この会社</a:t>
            </a:r>
            <a:r>
              <a:rPr lang="ja-JP" altLang="zh-CN" sz="2700" b="1">
                <a:solidFill>
                  <a:srgbClr val="FF0000"/>
                </a:solidFill>
                <a:sym typeface="+mn-ea"/>
              </a:rPr>
              <a:t>にあっては</a:t>
            </a:r>
            <a:r>
              <a:rPr lang="ja-JP" altLang="zh-CN" sz="2700" b="1">
                <a:sym typeface="+mn-ea"/>
              </a:rPr>
              <a:t>、若者が自由に発言できる雰囲気を大切にしている。</a:t>
            </a:r>
          </a:p>
          <a:p>
            <a:pPr>
              <a:lnSpc>
                <a:spcPts val="3500"/>
              </a:lnSpc>
              <a:buFont typeface="+mj-ea"/>
              <a:buAutoNum type="circleNumDbPlain" startAt="2"/>
            </a:pPr>
            <a:r>
              <a:rPr lang="ja-JP" altLang="zh-CN" sz="2700" b="1">
                <a:sym typeface="+mn-ea"/>
              </a:rPr>
              <a:t>緊急時</a:t>
            </a:r>
            <a:r>
              <a:rPr lang="ja-JP" altLang="zh-CN" sz="2700" b="1">
                <a:solidFill>
                  <a:srgbClr val="FF0000"/>
                </a:solidFill>
                <a:sym typeface="+mn-ea"/>
              </a:rPr>
              <a:t>にあっては</a:t>
            </a:r>
            <a:r>
              <a:rPr lang="ja-JP" altLang="zh-CN" sz="2700" b="1">
                <a:sym typeface="+mn-ea"/>
              </a:rPr>
              <a:t>、だれもが冷静になることが難しい。</a:t>
            </a:r>
            <a:endParaRPr lang="ja-JP" altLang="zh-CN" sz="2700" b="1">
              <a:latin typeface="MS Mincho" panose="02020609040205080304" charset="-128"/>
              <a:ea typeface="MS Mincho" panose="02020609040205080304" charset="-128"/>
            </a:endParaRPr>
          </a:p>
          <a:p>
            <a:pPr>
              <a:lnSpc>
                <a:spcPts val="3500"/>
              </a:lnSpc>
              <a:buFont typeface="+mj-ea"/>
              <a:buAutoNum type="circleNumDbPlain" startAt="4"/>
            </a:pPr>
            <a:r>
              <a:rPr lang="ja-JP" altLang="zh-CN" sz="2700" b="1">
                <a:sym typeface="+mn-ea"/>
              </a:rPr>
              <a:t>わが社</a:t>
            </a:r>
            <a:r>
              <a:rPr lang="ja-JP" altLang="zh-CN" sz="2700" b="1">
                <a:solidFill>
                  <a:srgbClr val="FF0000"/>
                </a:solidFill>
                <a:sym typeface="+mn-ea"/>
              </a:rPr>
              <a:t>にあっては</a:t>
            </a:r>
            <a:r>
              <a:rPr lang="ja-JP" altLang="zh-CN" sz="2700" b="1">
                <a:sym typeface="+mn-ea"/>
              </a:rPr>
              <a:t>、若者が自由に発言できる雰囲気を大切にしている。</a:t>
            </a:r>
            <a:endParaRPr lang="ja-JP" altLang="zh-CN" sz="2700" b="1">
              <a:latin typeface="MS Mincho" panose="02020609040205080304" charset="-128"/>
              <a:ea typeface="MS Mincho" panose="02020609040205080304" charset="-128"/>
            </a:endParaRPr>
          </a:p>
          <a:p>
            <a:pPr>
              <a:lnSpc>
                <a:spcPts val="3500"/>
              </a:lnSpc>
              <a:buFont typeface="+mj-ea"/>
              <a:buAutoNum type="circleNumDbPlain" startAt="5"/>
            </a:pPr>
            <a:r>
              <a:rPr lang="ja-JP" altLang="zh-CN" sz="2700" b="1">
                <a:sym typeface="+mn-ea"/>
              </a:rPr>
              <a:t>「鉄の女」といわれた彼女も家庭</a:t>
            </a:r>
            <a:r>
              <a:rPr lang="ja-JP" altLang="zh-CN" sz="2700" b="1">
                <a:solidFill>
                  <a:srgbClr val="FF0000"/>
                </a:solidFill>
                <a:sym typeface="+mn-ea"/>
              </a:rPr>
              <a:t>にあっては</a:t>
            </a:r>
            <a:r>
              <a:rPr lang="ja-JP" altLang="zh-CN" sz="2700" b="1">
                <a:sym typeface="+mn-ea"/>
              </a:rPr>
              <a:t>良き母であった。</a:t>
            </a:r>
            <a:endParaRPr lang="ja-JP" altLang="zh-CN" sz="2700" b="1">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～にせよ～にせよ</a:t>
            </a:r>
            <a:endParaRPr lang="en-US" altLang="ja-JP">
              <a:sym typeface="+mn-ea"/>
            </a:endParaRPr>
          </a:p>
        </p:txBody>
      </p:sp>
      <p:sp>
        <p:nvSpPr>
          <p:cNvPr id="3" name="内容占位符 2"/>
          <p:cNvSpPr>
            <a:spLocks noGrp="1"/>
          </p:cNvSpPr>
          <p:nvPr>
            <p:ph sz="half" idx="1"/>
          </p:nvPr>
        </p:nvSpPr>
        <p:spPr>
          <a:xfrm>
            <a:off x="619125" y="1297940"/>
            <a:ext cx="11069955" cy="2280285"/>
          </a:xfrm>
        </p:spPr>
        <p:txBody>
          <a:bodyPr>
            <a:noAutofit/>
          </a:bodyPr>
          <a:lstStyle/>
          <a:p>
            <a:pPr marL="609600" indent="-609600">
              <a:lnSpc>
                <a:spcPts val="3500"/>
              </a:lnSpc>
              <a:spcAft>
                <a:spcPts val="0"/>
              </a:spcAft>
            </a:pPr>
            <a:r>
              <a:rPr b="1">
                <a:solidFill>
                  <a:schemeClr val="tx2"/>
                </a:solidFill>
                <a:sym typeface="+mn-ea"/>
              </a:rPr>
              <a:t>【意味】</a:t>
            </a:r>
            <a:r>
              <a:rPr lang="ja-JP" altLang="zh-CN" b="1">
                <a:sym typeface="+mn-ea"/>
              </a:rPr>
              <a:t>同じジャンルの二つのもの、あるいは対立する二つの</a:t>
            </a:r>
          </a:p>
          <a:p>
            <a:pPr marL="609600" indent="-609600">
              <a:lnSpc>
                <a:spcPts val="3500"/>
              </a:lnSpc>
              <a:spcAft>
                <a:spcPts val="0"/>
              </a:spcAft>
            </a:pPr>
            <a:r>
              <a:rPr lang="ja-JP" altLang="zh-CN" b="1">
                <a:sym typeface="+mn-ea"/>
              </a:rPr>
              <a:t>　      物事を取り上げて「そのどちらの場合でも」という意  </a:t>
            </a:r>
          </a:p>
          <a:p>
            <a:pPr marL="609600" indent="-609600">
              <a:lnSpc>
                <a:spcPts val="3500"/>
              </a:lnSpc>
              <a:spcAft>
                <a:spcPts val="0"/>
              </a:spcAft>
            </a:pPr>
            <a:r>
              <a:rPr lang="ja-JP" altLang="zh-CN" b="1">
                <a:sym typeface="+mn-ea"/>
              </a:rPr>
              <a:t>        味を表す「～にしても～にしても」の改まった書きこ</a:t>
            </a:r>
          </a:p>
          <a:p>
            <a:pPr marL="609600" indent="-609600">
              <a:lnSpc>
                <a:spcPts val="3500"/>
              </a:lnSpc>
              <a:spcAft>
                <a:spcPts val="0"/>
              </a:spcAft>
            </a:pPr>
            <a:r>
              <a:rPr lang="ja-JP" altLang="zh-CN" b="1">
                <a:sym typeface="+mn-ea"/>
              </a:rPr>
              <a:t>       とばの言い方。</a:t>
            </a:r>
            <a:endParaRPr lang="ja-JP" altLang="zh-CN" b="1">
              <a:ea typeface="MS Mincho" panose="02020609040205080304" charset="-128"/>
            </a:endParaRPr>
          </a:p>
          <a:p>
            <a:pPr marL="609600" indent="-609600">
              <a:lnSpc>
                <a:spcPts val="3500"/>
              </a:lnSpc>
              <a:spcAft>
                <a:spcPts val="0"/>
              </a:spcAft>
            </a:pPr>
            <a:r>
              <a:rPr lang="ja-JP" altLang="zh-CN" b="1">
                <a:sym typeface="+mn-ea"/>
              </a:rPr>
              <a:t>【構文】Ｎ＋にせよＮ＋にせよ</a:t>
            </a:r>
            <a:r>
              <a:rPr lang="en-US" altLang="ja-JP" b="1">
                <a:sym typeface="+mn-ea"/>
              </a:rPr>
              <a:t>;</a:t>
            </a:r>
            <a:r>
              <a:rPr lang="ja-JP" altLang="zh-CN" b="1">
                <a:sym typeface="+mn-ea"/>
              </a:rPr>
              <a:t>Ⅴ＋にせよⅤ＋にせよ</a:t>
            </a:r>
          </a:p>
        </p:txBody>
      </p:sp>
      <p:sp>
        <p:nvSpPr>
          <p:cNvPr id="4" name="内容占位符 3"/>
          <p:cNvSpPr>
            <a:spLocks noGrp="1"/>
          </p:cNvSpPr>
          <p:nvPr>
            <p:ph sz="half" idx="2"/>
          </p:nvPr>
        </p:nvSpPr>
        <p:spPr>
          <a:xfrm>
            <a:off x="619125" y="3987165"/>
            <a:ext cx="10969625" cy="2603500"/>
          </a:xfrm>
          <a:ln w="28575" cmpd="sng">
            <a:solidFill>
              <a:schemeClr val="accent1">
                <a:shade val="50000"/>
              </a:schemeClr>
            </a:solidFill>
            <a:prstDash val="sysDash"/>
          </a:ln>
        </p:spPr>
        <p:txBody>
          <a:bodyPr>
            <a:noAutofit/>
          </a:bodyPr>
          <a:lstStyle/>
          <a:p>
            <a:pPr indent="0" fontAlgn="auto">
              <a:lnSpc>
                <a:spcPts val="3500"/>
              </a:lnSpc>
            </a:pPr>
            <a:r>
              <a:rPr lang="ja-JP" altLang="zh-CN" sz="2700" b="1">
                <a:sym typeface="+mn-ea"/>
              </a:rPr>
              <a:t>①「おおやけ」</a:t>
            </a:r>
            <a:r>
              <a:rPr lang="ja-JP" altLang="zh-CN" sz="2700" b="1">
                <a:solidFill>
                  <a:srgbClr val="FF0000"/>
                </a:solidFill>
                <a:sym typeface="+mn-ea"/>
              </a:rPr>
              <a:t>にせよ</a:t>
            </a:r>
            <a:r>
              <a:rPr lang="ja-JP" altLang="zh-CN" sz="2700" b="1">
                <a:sym typeface="+mn-ea"/>
              </a:rPr>
              <a:t>本家</a:t>
            </a:r>
            <a:r>
              <a:rPr lang="ja-JP" altLang="zh-CN" sz="2700" b="1">
                <a:solidFill>
                  <a:srgbClr val="FF0000"/>
                </a:solidFill>
                <a:sym typeface="+mn-ea"/>
              </a:rPr>
              <a:t>にせよ</a:t>
            </a:r>
            <a:r>
              <a:rPr lang="ja-JP" altLang="zh-CN" sz="2700" b="1">
                <a:sym typeface="+mn-ea"/>
              </a:rPr>
              <a:t>、それ自体最も由緒ある閥なのだから、閥を超えた本当の意味でのパプリックとはなり得ない。</a:t>
            </a:r>
            <a:endParaRPr lang="ja-JP" altLang="zh-CN" sz="2700" b="1">
              <a:latin typeface="MS Mincho" panose="02020609040205080304" charset="-128"/>
              <a:ea typeface="MS Mincho" panose="02020609040205080304" charset="-128"/>
            </a:endParaRPr>
          </a:p>
          <a:p>
            <a:pPr indent="0" fontAlgn="auto">
              <a:lnSpc>
                <a:spcPts val="3500"/>
              </a:lnSpc>
            </a:pPr>
            <a:r>
              <a:rPr lang="ja-JP" altLang="zh-CN" sz="2700" b="1">
                <a:sym typeface="+mn-ea"/>
              </a:rPr>
              <a:t>②来る</a:t>
            </a:r>
            <a:r>
              <a:rPr lang="ja-JP" altLang="zh-CN" sz="2700" b="1">
                <a:solidFill>
                  <a:srgbClr val="FF0000"/>
                </a:solidFill>
                <a:sym typeface="+mn-ea"/>
              </a:rPr>
              <a:t>にせよ</a:t>
            </a:r>
            <a:r>
              <a:rPr lang="ja-JP" altLang="zh-CN" sz="2700" b="1">
                <a:sym typeface="+mn-ea"/>
              </a:rPr>
              <a:t>来ない</a:t>
            </a:r>
            <a:r>
              <a:rPr lang="ja-JP" altLang="zh-CN" sz="2700" b="1">
                <a:solidFill>
                  <a:srgbClr val="FF0000"/>
                </a:solidFill>
                <a:sym typeface="+mn-ea"/>
              </a:rPr>
              <a:t>にせよ</a:t>
            </a:r>
            <a:r>
              <a:rPr lang="ja-JP" altLang="zh-CN" sz="2700" b="1">
                <a:sym typeface="+mn-ea"/>
              </a:rPr>
              <a:t>、連絡ぐらいはしてほしい。</a:t>
            </a:r>
            <a:endParaRPr lang="ja-JP" altLang="zh-CN" sz="2700" b="1">
              <a:latin typeface="MS Mincho" panose="02020609040205080304" charset="-128"/>
              <a:ea typeface="MS Mincho" panose="02020609040205080304" charset="-128"/>
            </a:endParaRPr>
          </a:p>
          <a:p>
            <a:pPr indent="0" fontAlgn="auto">
              <a:lnSpc>
                <a:spcPts val="3500"/>
              </a:lnSpc>
            </a:pPr>
            <a:r>
              <a:rPr lang="ja-JP" altLang="zh-CN" sz="2700" b="1">
                <a:sym typeface="+mn-ea"/>
              </a:rPr>
              <a:t>③当選</a:t>
            </a:r>
            <a:r>
              <a:rPr lang="ja-JP" altLang="zh-CN" sz="2700" b="1">
                <a:solidFill>
                  <a:srgbClr val="FF0000"/>
                </a:solidFill>
                <a:sym typeface="+mn-ea"/>
              </a:rPr>
              <a:t>にせよ</a:t>
            </a:r>
            <a:r>
              <a:rPr lang="ja-JP" altLang="zh-CN" sz="2700" b="1">
                <a:sym typeface="+mn-ea"/>
              </a:rPr>
              <a:t>落選</a:t>
            </a:r>
            <a:r>
              <a:rPr lang="ja-JP" altLang="zh-CN" sz="2700" b="1">
                <a:solidFill>
                  <a:srgbClr val="FF0000"/>
                </a:solidFill>
                <a:sym typeface="+mn-ea"/>
              </a:rPr>
              <a:t>にせよ</a:t>
            </a:r>
            <a:r>
              <a:rPr lang="ja-JP" altLang="zh-CN" sz="2700" b="1">
                <a:sym typeface="+mn-ea"/>
              </a:rPr>
              <a:t>、今回の選挙に立候補したことは大いに意味があった。</a:t>
            </a:r>
            <a:endParaRPr lang="ja-JP" altLang="zh-CN" sz="2700" b="1">
              <a:latin typeface="MS Mincho" panose="02020609040205080304" charset="-128"/>
              <a:ea typeface="MS Mincho" panose="02020609040205080304" charset="-128"/>
            </a:endParaRPr>
          </a:p>
          <a:p>
            <a:endParaRPr lang="ja-JP" altLang="zh-CN" sz="2700" b="1">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dirty="0">
                <a:solidFill>
                  <a:schemeClr val="accent3">
                    <a:lumMod val="50000"/>
                  </a:schemeClr>
                </a:solidFill>
                <a:sym typeface="+mn-ea"/>
              </a:rPr>
              <a:t>本文の理解</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03</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3</a:t>
            </a:r>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遠慮　　　　　　　　　　　　　　</a:t>
            </a:r>
            <a:r>
              <a:rPr lang="en-US" altLang="ja-JP"/>
              <a:t>P128</a:t>
            </a:r>
          </a:p>
        </p:txBody>
      </p:sp>
      <p:sp>
        <p:nvSpPr>
          <p:cNvPr id="3" name="内容占位符 2"/>
          <p:cNvSpPr>
            <a:spLocks noGrp="1"/>
          </p:cNvSpPr>
          <p:nvPr>
            <p:ph idx="1"/>
          </p:nvPr>
        </p:nvSpPr>
        <p:spPr>
          <a:xfrm>
            <a:off x="382905" y="1490345"/>
            <a:ext cx="11273790" cy="5580380"/>
          </a:xfrm>
        </p:spPr>
        <p:txBody>
          <a:bodyPr>
            <a:noAutofit/>
          </a:bodyPr>
          <a:lstStyle/>
          <a:p>
            <a:r>
              <a:rPr lang="ja-JP" altLang="zh-CN" sz="2400" b="1"/>
              <a:t>日本人にとって一番大事なコミュニケーション能力は何と言っても「遠慮と察し」であろう。</a:t>
            </a:r>
          </a:p>
          <a:p>
            <a:r>
              <a:rPr lang="ja-JP" altLang="zh-CN" sz="2400" b="1"/>
              <a:t>「遠慮」と「察し」は対概念であり、日本人の伝統的対人規範である。「遠慮・察し」型コミュニケーションは日本人にとって対人コミュニケーションの標準モードといえる。</a:t>
            </a:r>
          </a:p>
          <a:p>
            <a:r>
              <a:rPr lang="ja-JP" altLang="zh-CN" sz="2400" b="1"/>
              <a:t>「遠慮」とは話し手は自分の言いたいことをすべて言わず、控えめな言い方は、留めることであり、「察し」とは聞き手が相手の言いたいことを「この人の言いたいことはおそらくこういうことであろう」と推察することを意味する。言い換えると、自分が相手に伝えたいことの全体から、その一部を「引き算」するのが遠慮であり、逆に、そのマイナスされた部分を「足し算」で補完するのが察しである。</a:t>
            </a: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546856" y="350318"/>
            <a:ext cx="1402080" cy="460375"/>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defPPr>
              <a:defRPr lang="zh-CN"/>
            </a:defPPr>
            <a:lvl1pPr algn="ctr">
              <a:defRPr sz="3200">
                <a:solidFill>
                  <a:schemeClr val="tx1">
                    <a:lumMod val="65000"/>
                    <a:lumOff val="35000"/>
                  </a:schemeClr>
                </a:solidFill>
              </a:defRPr>
            </a:lvl1pPr>
          </a:lstStyle>
          <a:p>
            <a:pPr algn="l"/>
            <a:r>
              <a:rPr lang="ja-JP" altLang="zh-CN" sz="2400">
                <a:latin typeface="MS Mincho" panose="02020609040205080304" charset="-128"/>
                <a:ea typeface="MS Mincho" panose="02020609040205080304" charset="-128"/>
                <a:sym typeface="+mn-ea"/>
              </a:rPr>
              <a:t>甘えとは</a:t>
            </a:r>
            <a:endParaRPr lang="zh-CN" altLang="en-US" sz="2400" dirty="0">
              <a:latin typeface="MS Mincho" panose="02020609040205080304" charset="-128"/>
              <a:ea typeface="MS Mincho" panose="02020609040205080304" charset="-128"/>
            </a:endParaRPr>
          </a:p>
        </p:txBody>
      </p:sp>
      <p:grpSp>
        <p:nvGrpSpPr>
          <p:cNvPr id="6" name="组合 5"/>
          <p:cNvGrpSpPr/>
          <p:nvPr/>
        </p:nvGrpSpPr>
        <p:grpSpPr>
          <a:xfrm>
            <a:off x="10759263" y="5043446"/>
            <a:ext cx="761978" cy="1422944"/>
            <a:chOff x="8224363" y="3828977"/>
            <a:chExt cx="957355" cy="1787797"/>
          </a:xfrm>
        </p:grpSpPr>
        <p:pic>
          <p:nvPicPr>
            <p:cNvPr id="43" name="图片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51431">
              <a:off x="8224363" y="3828977"/>
              <a:ext cx="908880" cy="1787797"/>
            </a:xfrm>
            <a:prstGeom prst="rect">
              <a:avLst/>
            </a:prstGeom>
          </p:spPr>
        </p:pic>
        <p:pic>
          <p:nvPicPr>
            <p:cNvPr id="44" name="图片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5472">
              <a:off x="8434198" y="3899995"/>
              <a:ext cx="747520" cy="716800"/>
            </a:xfrm>
            <a:prstGeom prst="rect">
              <a:avLst/>
            </a:prstGeom>
          </p:spPr>
        </p:pic>
      </p:grpSp>
      <p:grpSp>
        <p:nvGrpSpPr>
          <p:cNvPr id="3" name="组合 2"/>
          <p:cNvGrpSpPr/>
          <p:nvPr/>
        </p:nvGrpSpPr>
        <p:grpSpPr>
          <a:xfrm>
            <a:off x="10030332" y="4366269"/>
            <a:ext cx="1187762" cy="2058969"/>
            <a:chOff x="10122406" y="3414370"/>
            <a:chExt cx="1368741" cy="2372694"/>
          </a:xfrm>
        </p:grpSpPr>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5472">
              <a:off x="10122406" y="3514048"/>
              <a:ext cx="1155556" cy="2273016"/>
            </a:xfrm>
            <a:prstGeom prst="rect">
              <a:avLst/>
            </a:prstGeom>
          </p:spPr>
        </p:pic>
        <p:pic>
          <p:nvPicPr>
            <p:cNvPr id="45" name="图片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006405">
              <a:off x="10790043" y="3414370"/>
              <a:ext cx="701104" cy="876380"/>
            </a:xfrm>
            <a:prstGeom prst="rect">
              <a:avLst/>
            </a:prstGeom>
          </p:spPr>
        </p:pic>
        <p:pic>
          <p:nvPicPr>
            <p:cNvPr id="46" name="图片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5472">
              <a:off x="10328376" y="4231417"/>
              <a:ext cx="772913" cy="762468"/>
            </a:xfrm>
            <a:prstGeom prst="rect">
              <a:avLst/>
            </a:prstGeom>
          </p:spPr>
        </p:pic>
      </p:grpSp>
      <p:sp>
        <p:nvSpPr>
          <p:cNvPr id="22" name="文本框 21"/>
          <p:cNvSpPr txBox="1"/>
          <p:nvPr/>
        </p:nvSpPr>
        <p:spPr>
          <a:xfrm>
            <a:off x="617220" y="838200"/>
            <a:ext cx="11202670" cy="673925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285750" indent="-285750">
              <a:lnSpc>
                <a:spcPct val="150000"/>
              </a:lnSpc>
              <a:buFont typeface="Wingdings" panose="05000000000000000000" pitchFamily="2" charset="2"/>
              <a:buChar char="Ø"/>
            </a:pPr>
            <a:r>
              <a:rPr lang="ja-JP" altLang="en-US" sz="2400" dirty="0">
                <a:latin typeface="Yu Mincho" panose="02020400000000000000" pitchFamily="18" charset="-128"/>
                <a:ea typeface="Yu Mincho" panose="02020400000000000000" pitchFamily="18" charset="-128"/>
              </a:rPr>
              <a:t>甘えとは：愛情や信頼を示すことによって、相手からそれ以上のものを求めようとする態度のことを甘えといわれる。</a:t>
            </a:r>
            <a:endParaRPr lang="en-US" altLang="ja-JP" sz="2400" dirty="0">
              <a:latin typeface="Yu Mincho" panose="02020400000000000000" pitchFamily="18" charset="-128"/>
              <a:ea typeface="Yu Mincho" panose="02020400000000000000" pitchFamily="18" charset="-128"/>
            </a:endParaRPr>
          </a:p>
          <a:p>
            <a:pPr marL="285750" indent="-285750">
              <a:lnSpc>
                <a:spcPct val="150000"/>
              </a:lnSpc>
              <a:buFont typeface="Wingdings" panose="05000000000000000000" pitchFamily="2" charset="2"/>
              <a:buChar char="Ø"/>
            </a:pPr>
            <a:r>
              <a:rPr lang="ja-JP" altLang="en-US" sz="2400" dirty="0">
                <a:latin typeface="Yu Mincho" panose="02020400000000000000" pitchFamily="18" charset="-128"/>
                <a:ea typeface="Yu Mincho" panose="02020400000000000000" pitchFamily="18" charset="-128"/>
              </a:rPr>
              <a:t>甘えの起源は、乳児が、母親と自分は別の存在であり、母親は自分から離れていくという体験をするため、</a:t>
            </a:r>
            <a:r>
              <a:rPr lang="ja-JP" altLang="en-US" sz="2400" dirty="0">
                <a:solidFill>
                  <a:schemeClr val="tx1"/>
                </a:solidFill>
                <a:latin typeface="Yu Mincho" panose="02020400000000000000" pitchFamily="18" charset="-128"/>
                <a:ea typeface="Yu Mincho" panose="02020400000000000000" pitchFamily="18" charset="-128"/>
              </a:rPr>
              <a:t>母親との一体感を求めようとする感情にさかのぼる。そして母親に対する甘えの始まりとともに、他者に対する人見知りが始まる</a:t>
            </a:r>
            <a:r>
              <a:rPr lang="ja-JP" altLang="en-US" sz="2400" dirty="0">
                <a:latin typeface="Yu Mincho" panose="02020400000000000000" pitchFamily="18" charset="-128"/>
                <a:ea typeface="Yu Mincho" panose="02020400000000000000" pitchFamily="18" charset="-128"/>
              </a:rPr>
              <a:t>のである。</a:t>
            </a:r>
            <a:endParaRPr lang="en-US" altLang="ja-JP" sz="2400" dirty="0">
              <a:latin typeface="Yu Mincho" panose="02020400000000000000" pitchFamily="18" charset="-128"/>
              <a:ea typeface="Yu Mincho" panose="02020400000000000000" pitchFamily="18" charset="-128"/>
            </a:endParaRPr>
          </a:p>
          <a:p>
            <a:pPr marL="285750" indent="-285750">
              <a:lnSpc>
                <a:spcPct val="150000"/>
              </a:lnSpc>
              <a:buFont typeface="Wingdings" panose="05000000000000000000" pitchFamily="2" charset="2"/>
              <a:buChar char="Ø"/>
            </a:pPr>
            <a:r>
              <a:rPr lang="ja-JP" altLang="en-US" sz="2400" dirty="0">
                <a:latin typeface="Yu Mincho" panose="02020400000000000000" pitchFamily="18" charset="-128"/>
                <a:ea typeface="Yu Mincho" panose="02020400000000000000" pitchFamily="18" charset="-128"/>
              </a:rPr>
              <a:t>一般</a:t>
            </a:r>
            <a:r>
              <a:rPr lang="ja-JP" altLang="en-US" sz="2400" dirty="0">
                <a:solidFill>
                  <a:schemeClr val="tx1"/>
                </a:solidFill>
                <a:latin typeface="Yu Mincho" panose="02020400000000000000" pitchFamily="18" charset="-128"/>
                <a:ea typeface="Yu Mincho" panose="02020400000000000000" pitchFamily="18" charset="-128"/>
              </a:rPr>
              <a:t>には、甘えられる関係と、甘えることのできない関係とが区別される。前者を典型的に示しているものは親子の関係であり、後者は他人の間の関係である。</a:t>
            </a:r>
            <a:endParaRPr lang="en-US" altLang="zh-CN" sz="2400" dirty="0">
              <a:solidFill>
                <a:schemeClr val="tx1"/>
              </a:solidFill>
              <a:latin typeface="Yu Mincho" panose="02020400000000000000" pitchFamily="18" charset="-128"/>
              <a:ea typeface="Yu Mincho" panose="02020400000000000000" pitchFamily="18" charset="-128"/>
            </a:endParaRPr>
          </a:p>
          <a:p>
            <a:pPr marL="285750" indent="-285750">
              <a:lnSpc>
                <a:spcPct val="150000"/>
              </a:lnSpc>
              <a:buFont typeface="Wingdings" panose="05000000000000000000" pitchFamily="2" charset="2"/>
              <a:buChar char="Ø"/>
            </a:pPr>
            <a:r>
              <a:rPr lang="ja-JP" altLang="en-US" sz="2400" dirty="0">
                <a:solidFill>
                  <a:schemeClr val="tx1"/>
                </a:solidFill>
                <a:latin typeface="Yu Mincho" panose="02020400000000000000" pitchFamily="18" charset="-128"/>
                <a:ea typeface="Yu Mincho" panose="02020400000000000000" pitchFamily="18" charset="-128"/>
              </a:rPr>
              <a:t>甘えということばは、土居健郎の</a:t>
            </a:r>
            <a:r>
              <a:rPr lang="en-US" altLang="ja-JP" sz="2400" dirty="0">
                <a:solidFill>
                  <a:schemeClr val="tx1"/>
                </a:solidFill>
                <a:latin typeface="Yu Mincho" panose="02020400000000000000" pitchFamily="18" charset="-128"/>
                <a:ea typeface="Yu Mincho" panose="02020400000000000000" pitchFamily="18" charset="-128"/>
              </a:rPr>
              <a:t>『</a:t>
            </a:r>
            <a:r>
              <a:rPr lang="ja-JP" altLang="en-US" sz="2400" dirty="0">
                <a:solidFill>
                  <a:schemeClr val="tx1"/>
                </a:solidFill>
                <a:latin typeface="Yu Mincho" panose="02020400000000000000" pitchFamily="18" charset="-128"/>
                <a:ea typeface="Yu Mincho" panose="02020400000000000000" pitchFamily="18" charset="-128"/>
              </a:rPr>
              <a:t>「甘え」の構造</a:t>
            </a:r>
            <a:r>
              <a:rPr lang="en-US" altLang="ja-JP" sz="2400" dirty="0">
                <a:solidFill>
                  <a:schemeClr val="tx1"/>
                </a:solidFill>
                <a:latin typeface="Yu Mincho" panose="02020400000000000000" pitchFamily="18" charset="-128"/>
                <a:ea typeface="Yu Mincho" panose="02020400000000000000" pitchFamily="18" charset="-128"/>
              </a:rPr>
              <a:t>』</a:t>
            </a:r>
            <a:r>
              <a:rPr lang="ja-JP" altLang="en-US" sz="2400" dirty="0">
                <a:solidFill>
                  <a:schemeClr val="tx1"/>
                </a:solidFill>
                <a:latin typeface="Yu Mincho" panose="02020400000000000000" pitchFamily="18" charset="-128"/>
                <a:ea typeface="Yu Mincho" panose="02020400000000000000" pitchFamily="18" charset="-128"/>
              </a:rPr>
              <a:t>以来、一種の流行語と</a:t>
            </a:r>
            <a:r>
              <a:rPr lang="ja-JP" altLang="en-US" sz="2400" dirty="0">
                <a:latin typeface="Yu Mincho" panose="02020400000000000000" pitchFamily="18" charset="-128"/>
                <a:ea typeface="Yu Mincho" panose="02020400000000000000" pitchFamily="18" charset="-128"/>
              </a:rPr>
              <a:t>もなり、日本人の性格が問題として取り上げられるとき、甘えは、しばしば日</a:t>
            </a:r>
            <a:r>
              <a:rPr lang="ja-JP" altLang="en-US" sz="2400" dirty="0">
                <a:solidFill>
                  <a:schemeClr val="tx1"/>
                </a:solidFill>
                <a:latin typeface="Yu Mincho" panose="02020400000000000000" pitchFamily="18" charset="-128"/>
                <a:ea typeface="Yu Mincho" panose="02020400000000000000" pitchFamily="18" charset="-128"/>
              </a:rPr>
              <a:t>本人に固有な心理的特性とみなされるようになった。</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ym typeface="+mn-ea"/>
              </a:rPr>
              <a:t>甘えとは　　　　　　　　　　　　</a:t>
            </a:r>
            <a:r>
              <a:rPr lang="en-US" altLang="ja-JP">
                <a:sym typeface="+mn-ea"/>
              </a:rPr>
              <a:t>P129</a:t>
            </a:r>
          </a:p>
        </p:txBody>
      </p:sp>
      <p:sp>
        <p:nvSpPr>
          <p:cNvPr id="3" name="内容占位符 2"/>
          <p:cNvSpPr>
            <a:spLocks noGrp="1"/>
          </p:cNvSpPr>
          <p:nvPr>
            <p:ph idx="1"/>
          </p:nvPr>
        </p:nvSpPr>
        <p:spPr/>
        <p:txBody>
          <a:bodyPr/>
          <a:lstStyle/>
          <a:p>
            <a:r>
              <a:rPr lang="ja-JP" altLang="zh-CN" sz="2400" b="1">
                <a:highlight>
                  <a:srgbClr val="FFFF00"/>
                </a:highlight>
              </a:rPr>
              <a:t>甘え</a:t>
            </a:r>
            <a:r>
              <a:rPr lang="ja-JP" altLang="zh-CN" sz="2400" b="1"/>
              <a:t>は精神医学者</a:t>
            </a:r>
            <a:r>
              <a:rPr lang="ja-JP" altLang="zh-CN" sz="2400" b="1">
                <a:highlight>
                  <a:srgbClr val="FFFF00"/>
                </a:highlight>
              </a:rPr>
              <a:t>土居健郎</a:t>
            </a:r>
            <a:r>
              <a:rPr lang="ja-JP" altLang="zh-CN" sz="2400" b="1"/>
              <a:t>がアメリカで経験した文化衝撃の中から日本語特有のものとして取りだし、日本人の心理特性と深い関係があることを見出した概念である。</a:t>
            </a:r>
          </a:p>
          <a:p>
            <a:endParaRPr lang="ja-JP" altLang="zh-CN" sz="2400" b="1"/>
          </a:p>
          <a:p>
            <a:r>
              <a:rPr lang="ja-JP" altLang="zh-CN" sz="2400" b="1"/>
              <a:t>彼が個人的な経験と精神科医としての臨床経験とを結びつけ、さらにその経験を精神分析方法によって吟味するうちに、彼は甘え概念の重要性に気付いて、それを中心に研究を進めた。</a:t>
            </a: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ja-JP" altLang="zh-CN" sz="3200" b="1"/>
              <a:t>彼の著書『「甘え」の構造』が出版されて以来、甘えは一種の流行語となった。そして、日本人の性格が問題として取り上げる時、しばしば甘えが日本人に固有な心理的特性と見なされるようになった。甘えは日本人の精神構造を理解するための鍵概念であるばかりでなく、日本の社会構造を理解するための鍵概念ともなると土居は主張している</a:t>
            </a:r>
            <a:r>
              <a:rPr lang="ja-JP" altLang="zh-CN"/>
              <a:t>。</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146418" y="921818"/>
            <a:ext cx="11077340" cy="5544296"/>
          </a:xfrm>
          <a:prstGeom prst="rect">
            <a:avLst/>
          </a:prstGeom>
        </p:spPr>
        <p:style>
          <a:lnRef idx="2">
            <a:schemeClr val="accent3"/>
          </a:lnRef>
          <a:fillRef idx="1">
            <a:schemeClr val="lt1"/>
          </a:fillRef>
          <a:effectRef idx="0">
            <a:schemeClr val="accent3"/>
          </a:effectRef>
          <a:fontRef idx="minor">
            <a:schemeClr val="dk1"/>
          </a:fontRef>
        </p:style>
        <p:txBody>
          <a:bodyPr wrap="square" rtlCol="0">
            <a:noAutofit/>
          </a:bodyPr>
          <a:lstStyle/>
          <a:p>
            <a:pPr marL="285750" indent="-285750">
              <a:lnSpc>
                <a:spcPct val="150000"/>
              </a:lnSpc>
              <a:buFont typeface="Wingdings" panose="05000000000000000000" pitchFamily="2" charset="2"/>
              <a:buChar char="Ø"/>
            </a:pPr>
            <a:r>
              <a:rPr lang="ja-JP" altLang="en-US" sz="2400" dirty="0">
                <a:latin typeface="Yu Mincho" panose="02020400000000000000" pitchFamily="18" charset="-128"/>
                <a:ea typeface="Yu Mincho" panose="02020400000000000000" pitchFamily="18" charset="-128"/>
              </a:rPr>
              <a:t>土居健郎によると、日本語の「甘え」に対応する</a:t>
            </a:r>
            <a:r>
              <a:rPr lang="ja-JP" altLang="en-US" sz="2400" dirty="0">
                <a:solidFill>
                  <a:srgbClr val="33C4C1"/>
                </a:solidFill>
                <a:latin typeface="Yu Mincho" panose="02020400000000000000" pitchFamily="18" charset="-128"/>
                <a:ea typeface="Yu Mincho" panose="02020400000000000000" pitchFamily="18" charset="-128"/>
              </a:rPr>
              <a:t>適切な外国語はなく</a:t>
            </a:r>
            <a:r>
              <a:rPr lang="ja-JP" altLang="en-US" sz="2400" dirty="0">
                <a:latin typeface="Yu Mincho" panose="02020400000000000000" pitchFamily="18" charset="-128"/>
                <a:ea typeface="Yu Mincho" panose="02020400000000000000" pitchFamily="18" charset="-128"/>
              </a:rPr>
              <a:t>、甘えは外国の文化ではみられない</a:t>
            </a:r>
            <a:r>
              <a:rPr lang="ja-JP" altLang="en-US" sz="2400" dirty="0">
                <a:solidFill>
                  <a:srgbClr val="33C4C1"/>
                </a:solidFill>
                <a:latin typeface="Yu Mincho" panose="02020400000000000000" pitchFamily="18" charset="-128"/>
                <a:ea typeface="Yu Mincho" panose="02020400000000000000" pitchFamily="18" charset="-128"/>
              </a:rPr>
              <a:t>日本的特徴</a:t>
            </a:r>
            <a:r>
              <a:rPr lang="ja-JP" altLang="en-US" sz="2400" dirty="0">
                <a:latin typeface="Yu Mincho" panose="02020400000000000000" pitchFamily="18" charset="-128"/>
                <a:ea typeface="Yu Mincho" panose="02020400000000000000" pitchFamily="18" charset="-128"/>
              </a:rPr>
              <a:t>であるという。</a:t>
            </a:r>
            <a:endParaRPr lang="en-US" altLang="ja-JP" sz="2400" dirty="0">
              <a:latin typeface="Yu Mincho" panose="02020400000000000000" pitchFamily="18" charset="-128"/>
              <a:ea typeface="Yu Mincho" panose="02020400000000000000" pitchFamily="18" charset="-128"/>
            </a:endParaRPr>
          </a:p>
          <a:p>
            <a:pPr marL="285750" indent="-285750">
              <a:lnSpc>
                <a:spcPct val="150000"/>
              </a:lnSpc>
              <a:buFont typeface="Wingdings" panose="05000000000000000000" pitchFamily="2" charset="2"/>
              <a:buChar char="Ø"/>
            </a:pPr>
            <a:endParaRPr lang="en-US" altLang="ja-JP" sz="2400" dirty="0">
              <a:latin typeface="Yu Mincho" panose="02020400000000000000" pitchFamily="18" charset="-128"/>
              <a:ea typeface="Yu Mincho" panose="02020400000000000000" pitchFamily="18" charset="-128"/>
            </a:endParaRPr>
          </a:p>
          <a:p>
            <a:pPr marL="285750" indent="-285750">
              <a:lnSpc>
                <a:spcPct val="150000"/>
              </a:lnSpc>
              <a:buFont typeface="Wingdings" panose="05000000000000000000" pitchFamily="2" charset="2"/>
              <a:buChar char="Ø"/>
            </a:pPr>
            <a:r>
              <a:rPr lang="ja-JP" altLang="en-US" sz="2400" dirty="0">
                <a:latin typeface="Yu Mincho" panose="02020400000000000000" pitchFamily="18" charset="-128"/>
                <a:ea typeface="Yu Mincho" panose="02020400000000000000" pitchFamily="18" charset="-128"/>
              </a:rPr>
              <a:t>日本人の対人関係は、親子関係のように甘えられる関係から、甘えることのできない他人の関係に至る段階が想定され、</a:t>
            </a:r>
            <a:r>
              <a:rPr lang="ja-JP" altLang="en-US" sz="2400" dirty="0">
                <a:solidFill>
                  <a:srgbClr val="33C4C1"/>
                </a:solidFill>
                <a:latin typeface="Yu Mincho" panose="02020400000000000000" pitchFamily="18" charset="-128"/>
                <a:ea typeface="Yu Mincho" panose="02020400000000000000" pitchFamily="18" charset="-128"/>
              </a:rPr>
              <a:t>甘えられる親子の関係</a:t>
            </a:r>
            <a:r>
              <a:rPr lang="ja-JP" altLang="en-US" sz="2400" dirty="0">
                <a:latin typeface="Yu Mincho" panose="02020400000000000000" pitchFamily="18" charset="-128"/>
                <a:ea typeface="Yu Mincho" panose="02020400000000000000" pitchFamily="18" charset="-128"/>
              </a:rPr>
              <a:t>が</a:t>
            </a:r>
            <a:r>
              <a:rPr lang="ja-JP" altLang="en-US" sz="2400" dirty="0">
                <a:solidFill>
                  <a:srgbClr val="33C4C1"/>
                </a:solidFill>
                <a:latin typeface="Yu Mincho" panose="02020400000000000000" pitchFamily="18" charset="-128"/>
                <a:ea typeface="Yu Mincho" panose="02020400000000000000" pitchFamily="18" charset="-128"/>
              </a:rPr>
              <a:t>理想的な関係</a:t>
            </a:r>
            <a:r>
              <a:rPr lang="ja-JP" altLang="en-US" sz="2400" dirty="0">
                <a:latin typeface="Yu Mincho" panose="02020400000000000000" pitchFamily="18" charset="-128"/>
                <a:ea typeface="Yu Mincho" panose="02020400000000000000" pitchFamily="18" charset="-128"/>
              </a:rPr>
              <a:t>とみなされる。</a:t>
            </a:r>
            <a:endParaRPr lang="en-US" altLang="ja-JP" sz="2400" dirty="0">
              <a:latin typeface="Yu Mincho" panose="02020400000000000000" pitchFamily="18" charset="-128"/>
              <a:ea typeface="Yu Mincho" panose="02020400000000000000" pitchFamily="18" charset="-128"/>
            </a:endParaRPr>
          </a:p>
          <a:p>
            <a:pPr marL="285750" indent="-285750">
              <a:lnSpc>
                <a:spcPct val="150000"/>
              </a:lnSpc>
              <a:buFont typeface="Wingdings" panose="05000000000000000000" pitchFamily="2" charset="2"/>
              <a:buChar char="Ø"/>
            </a:pPr>
            <a:endParaRPr lang="en-US" altLang="ja-JP" sz="2400" dirty="0">
              <a:latin typeface="Yu Mincho" panose="02020400000000000000" pitchFamily="18" charset="-128"/>
              <a:ea typeface="Yu Mincho" panose="02020400000000000000" pitchFamily="18" charset="-128"/>
            </a:endParaRPr>
          </a:p>
          <a:p>
            <a:pPr marL="285750" indent="-285750">
              <a:lnSpc>
                <a:spcPct val="150000"/>
              </a:lnSpc>
              <a:buFont typeface="Wingdings" panose="05000000000000000000" pitchFamily="2" charset="2"/>
              <a:buChar char="Ø"/>
            </a:pPr>
            <a:r>
              <a:rPr lang="ja-JP" altLang="en-US" sz="2400" dirty="0">
                <a:latin typeface="Yu Mincho" panose="02020400000000000000" pitchFamily="18" charset="-128"/>
                <a:ea typeface="Yu Mincho" panose="02020400000000000000" pitchFamily="18" charset="-128"/>
              </a:rPr>
              <a:t>そこで、甘えられない他人の関係においては、甘えようとして甘えられないことから、恨み、ひがみ、すねるといったような感情がおきてくる。これは、</a:t>
            </a:r>
            <a:r>
              <a:rPr lang="ja-JP" altLang="en-US" sz="2400" dirty="0">
                <a:solidFill>
                  <a:srgbClr val="33C4C1"/>
                </a:solidFill>
                <a:latin typeface="Yu Mincho" panose="02020400000000000000" pitchFamily="18" charset="-128"/>
                <a:ea typeface="Yu Mincho" panose="02020400000000000000" pitchFamily="18" charset="-128"/>
              </a:rPr>
              <a:t>個人の自我</a:t>
            </a:r>
            <a:r>
              <a:rPr lang="ja-JP" altLang="en-US" sz="2400" dirty="0">
                <a:latin typeface="Yu Mincho" panose="02020400000000000000" pitchFamily="18" charset="-128"/>
                <a:ea typeface="Yu Mincho" panose="02020400000000000000" pitchFamily="18" charset="-128"/>
              </a:rPr>
              <a:t>が心理的に確立</a:t>
            </a:r>
            <a:r>
              <a:rPr lang="ja-JP" altLang="en-US" sz="2400" dirty="0">
                <a:solidFill>
                  <a:srgbClr val="33C4C1"/>
                </a:solidFill>
                <a:latin typeface="Yu Mincho" panose="02020400000000000000" pitchFamily="18" charset="-128"/>
                <a:ea typeface="Yu Mincho" panose="02020400000000000000" pitchFamily="18" charset="-128"/>
              </a:rPr>
              <a:t>していない</a:t>
            </a:r>
            <a:r>
              <a:rPr lang="ja-JP" altLang="en-US" sz="2400" dirty="0">
                <a:latin typeface="Yu Mincho" panose="02020400000000000000" pitchFamily="18" charset="-128"/>
                <a:ea typeface="Yu Mincho" panose="02020400000000000000" pitchFamily="18" charset="-128"/>
              </a:rPr>
              <a:t>からである。</a:t>
            </a:r>
          </a:p>
        </p:txBody>
      </p:sp>
      <p:sp>
        <p:nvSpPr>
          <p:cNvPr id="40" name="文本框 39"/>
          <p:cNvSpPr txBox="1"/>
          <p:nvPr/>
        </p:nvSpPr>
        <p:spPr>
          <a:xfrm>
            <a:off x="546856" y="350318"/>
            <a:ext cx="3262432" cy="461665"/>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defPPr>
              <a:defRPr lang="zh-CN"/>
            </a:defPPr>
            <a:lvl1pPr algn="ctr">
              <a:defRPr sz="3200">
                <a:solidFill>
                  <a:schemeClr val="tx1">
                    <a:lumMod val="65000"/>
                    <a:lumOff val="35000"/>
                  </a:schemeClr>
                </a:solidFill>
              </a:defRPr>
            </a:lvl1pPr>
          </a:lstStyle>
          <a:p>
            <a:pPr algn="l"/>
            <a:r>
              <a:rPr lang="ja-JP" altLang="en-US" sz="2400" dirty="0">
                <a:latin typeface="Yu Mincho" panose="02020400000000000000" pitchFamily="18" charset="-128"/>
                <a:ea typeface="Yu Mincho" panose="02020400000000000000" pitchFamily="18" charset="-128"/>
              </a:rPr>
              <a:t>「甘え」の日本的特徴</a:t>
            </a:r>
            <a:endParaRPr lang="zh-CN" altLang="en-US" sz="2400" dirty="0">
              <a:latin typeface="Yu Mincho" panose="02020400000000000000" pitchFamily="18" charset="-128"/>
              <a:ea typeface="Yu Mincho" panose="02020400000000000000" pitchFamily="18" charset="-128"/>
            </a:endParaRPr>
          </a:p>
        </p:txBody>
      </p:sp>
      <p:grpSp>
        <p:nvGrpSpPr>
          <p:cNvPr id="6" name="组合 5"/>
          <p:cNvGrpSpPr/>
          <p:nvPr/>
        </p:nvGrpSpPr>
        <p:grpSpPr>
          <a:xfrm>
            <a:off x="11285847" y="3165660"/>
            <a:ext cx="761978" cy="1422944"/>
            <a:chOff x="8224363" y="3828977"/>
            <a:chExt cx="957355" cy="1787797"/>
          </a:xfrm>
        </p:grpSpPr>
        <p:pic>
          <p:nvPicPr>
            <p:cNvPr id="43" name="图片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51431">
              <a:off x="8224363" y="3828977"/>
              <a:ext cx="908880" cy="1787797"/>
            </a:xfrm>
            <a:prstGeom prst="rect">
              <a:avLst/>
            </a:prstGeom>
          </p:spPr>
        </p:pic>
        <p:pic>
          <p:nvPicPr>
            <p:cNvPr id="44" name="图片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5472">
              <a:off x="8434198" y="3899995"/>
              <a:ext cx="747520" cy="716800"/>
            </a:xfrm>
            <a:prstGeom prst="rect">
              <a:avLst/>
            </a:prstGeom>
          </p:spPr>
        </p:pic>
      </p:grpSp>
      <p:grpSp>
        <p:nvGrpSpPr>
          <p:cNvPr id="3" name="组合 2"/>
          <p:cNvGrpSpPr/>
          <p:nvPr/>
        </p:nvGrpSpPr>
        <p:grpSpPr>
          <a:xfrm>
            <a:off x="10686252" y="2907808"/>
            <a:ext cx="1187762" cy="2058969"/>
            <a:chOff x="10122406" y="3414370"/>
            <a:chExt cx="1368741" cy="2372694"/>
          </a:xfrm>
        </p:grpSpPr>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5472">
              <a:off x="10122406" y="3514048"/>
              <a:ext cx="1155556" cy="2273016"/>
            </a:xfrm>
            <a:prstGeom prst="rect">
              <a:avLst/>
            </a:prstGeom>
          </p:spPr>
        </p:pic>
        <p:pic>
          <p:nvPicPr>
            <p:cNvPr id="45" name="图片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006405">
              <a:off x="10790043" y="3414370"/>
              <a:ext cx="701104" cy="876380"/>
            </a:xfrm>
            <a:prstGeom prst="rect">
              <a:avLst/>
            </a:prstGeom>
          </p:spPr>
        </p:pic>
        <p:pic>
          <p:nvPicPr>
            <p:cNvPr id="46" name="图片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5472">
              <a:off x="10328376" y="4231417"/>
              <a:ext cx="772913" cy="762468"/>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dirty="0">
                <a:latin typeface="MS UI Gothic" panose="020B0600070205080204" pitchFamily="34" charset="-128"/>
                <a:ea typeface="MS UI Gothic" panose="020B0600070205080204" pitchFamily="34" charset="-128"/>
                <a:sym typeface="+mn-ea"/>
              </a:rPr>
              <a:t>【</a:t>
            </a:r>
            <a:r>
              <a:rPr lang="ja-JP" sz="3200" dirty="0">
                <a:latin typeface="MS UI Gothic" panose="020B0600070205080204" pitchFamily="34" charset="-128"/>
                <a:ea typeface="MS UI Gothic" panose="020B0600070205080204" pitchFamily="34" charset="-128"/>
                <a:sym typeface="+mn-ea"/>
              </a:rPr>
              <a:t>著者紹介</a:t>
            </a:r>
            <a:r>
              <a:rPr lang="en-US" altLang="ja-JP" sz="3200" dirty="0">
                <a:latin typeface="MS UI Gothic" panose="020B0600070205080204" pitchFamily="34" charset="-128"/>
                <a:ea typeface="MS UI Gothic" panose="020B0600070205080204" pitchFamily="34" charset="-128"/>
                <a:sym typeface="+mn-ea"/>
              </a:rPr>
              <a:t>】   </a:t>
            </a:r>
            <a:r>
              <a:rPr sz="2800" dirty="0">
                <a:solidFill>
                  <a:schemeClr val="accent3">
                    <a:lumMod val="75000"/>
                  </a:schemeClr>
                </a:solidFill>
                <a:cs typeface="MS Mincho" panose="02020609040205080304" charset="-128"/>
                <a:sym typeface="+mn-ea"/>
              </a:rPr>
              <a:t>土居 健郎（どい たけお）</a:t>
            </a:r>
            <a:r>
              <a:rPr lang="zh-CN" altLang="en-US" sz="2800" b="1" dirty="0">
                <a:solidFill>
                  <a:schemeClr val="accent3">
                    <a:lumMod val="75000"/>
                  </a:schemeClr>
                </a:solidFill>
                <a:latin typeface="MS Mincho" panose="02020609040205080304" charset="-128"/>
                <a:ea typeface="MS Mincho" panose="02020609040205080304" charset="-128"/>
                <a:cs typeface="MS Mincho" panose="02020609040205080304" charset="-128"/>
                <a:sym typeface="+mn-ea"/>
              </a:rPr>
              <a:t/>
            </a:r>
            <a:br>
              <a:rPr lang="zh-CN" altLang="en-US" sz="2800" b="1" dirty="0">
                <a:solidFill>
                  <a:schemeClr val="accent3">
                    <a:lumMod val="75000"/>
                  </a:schemeClr>
                </a:solidFill>
                <a:latin typeface="MS Mincho" panose="02020609040205080304" charset="-128"/>
                <a:ea typeface="MS Mincho" panose="02020609040205080304" charset="-128"/>
                <a:cs typeface="MS Mincho" panose="02020609040205080304" charset="-128"/>
                <a:sym typeface="+mn-ea"/>
              </a:rPr>
            </a:br>
            <a:r>
              <a:rPr lang="en-US" altLang="zh-CN" sz="2800" b="1" dirty="0">
                <a:solidFill>
                  <a:schemeClr val="accent3">
                    <a:lumMod val="75000"/>
                  </a:schemeClr>
                </a:solidFill>
                <a:latin typeface="MS Mincho" panose="02020609040205080304" charset="-128"/>
                <a:ea typeface="MS Mincho" panose="02020609040205080304" charset="-128"/>
                <a:cs typeface="MS Mincho" panose="02020609040205080304" charset="-128"/>
                <a:sym typeface="+mn-ea"/>
              </a:rPr>
              <a:t>            </a:t>
            </a:r>
            <a:r>
              <a:rPr sz="2800" dirty="0">
                <a:solidFill>
                  <a:schemeClr val="accent3">
                    <a:lumMod val="75000"/>
                  </a:schemeClr>
                </a:solidFill>
                <a:cs typeface="MS Mincho" panose="02020609040205080304" charset="-128"/>
                <a:sym typeface="+mn-ea"/>
              </a:rPr>
              <a:t>（1920年3月17日 - 2009年7月5日）</a:t>
            </a:r>
            <a:r>
              <a:rPr lang="en-US" altLang="ja-JP" sz="2800" dirty="0">
                <a:solidFill>
                  <a:schemeClr val="accent3">
                    <a:lumMod val="75000"/>
                  </a:schemeClr>
                </a:solidFill>
                <a:sym typeface="+mn-ea"/>
              </a:rPr>
              <a:t> </a:t>
            </a:r>
            <a:r>
              <a:rPr lang="en-US" altLang="ja-JP" sz="2800" dirty="0">
                <a:solidFill>
                  <a:srgbClr val="00B050"/>
                </a:solidFill>
                <a:sym typeface="+mn-ea"/>
              </a:rPr>
              <a:t>            </a:t>
            </a:r>
            <a:r>
              <a:rPr lang="ja-JP" sz="2800" dirty="0">
                <a:solidFill>
                  <a:schemeClr val="bg2"/>
                </a:solidFill>
                <a:latin typeface="MS UI Gothic" panose="020B0600070205080204" pitchFamily="34" charset="-128"/>
                <a:ea typeface="MS UI Gothic" panose="020B0600070205080204" pitchFamily="34" charset="-128"/>
                <a:sym typeface="+mn-ea"/>
              </a:rPr>
              <a:t>　</a:t>
            </a:r>
            <a:endParaRPr lang="ja-JP" sz="2800" dirty="0">
              <a:sym typeface="+mn-ea"/>
            </a:endParaRPr>
          </a:p>
        </p:txBody>
      </p:sp>
      <p:sp>
        <p:nvSpPr>
          <p:cNvPr id="4" name="文本框 3"/>
          <p:cNvSpPr txBox="1"/>
          <p:nvPr/>
        </p:nvSpPr>
        <p:spPr>
          <a:xfrm>
            <a:off x="3397885" y="1546225"/>
            <a:ext cx="8392795" cy="4831080"/>
          </a:xfrm>
          <a:prstGeom prst="rect">
            <a:avLst/>
          </a:prstGeom>
          <a:solidFill>
            <a:schemeClr val="tx2">
              <a:lumMod val="10000"/>
              <a:lumOff val="90000"/>
            </a:schemeClr>
          </a:solidFill>
        </p:spPr>
        <p:txBody>
          <a:bodyPr wrap="square" rtlCol="0">
            <a:spAutoFit/>
          </a:bodyPr>
          <a:lstStyle/>
          <a:p>
            <a:pPr indent="0">
              <a:buFont typeface="Wingdings" panose="05000000000000000000" pitchFamily="2" charset="2"/>
              <a:buNone/>
            </a:pPr>
            <a:r>
              <a:rPr lang="zh-CN" altLang="en-US" sz="2800" b="1" dirty="0">
                <a:solidFill>
                  <a:schemeClr val="tx1"/>
                </a:solidFill>
                <a:latin typeface="MS Mincho" panose="02020609040205080304" charset="-128"/>
                <a:ea typeface="MS Mincho" panose="02020609040205080304" charset="-128"/>
                <a:cs typeface="MS Mincho" panose="02020609040205080304" charset="-128"/>
                <a:sym typeface="+mn-ea"/>
              </a:rPr>
              <a:t>日本の精神科医、精神分析家。東京大学名誉教授、聖路加国際病院診療顧問。 東京生まれ。東京帝国大学医学部卒業後、米国メニンガー精神医学校、サンフランシスコ精神分析協会に研修留学。キリスト教カトリック教会の信徒であった 。 著書『「甘え」の構造』は日本人の精神構造を解き明かした代表的な日本人論として有名であり、海外でも、英語、ドイツ語、フランス語、イタリア語、中国語、韓国語、インドネシア語、タイ語で翻訳が出版されている。</a:t>
            </a:r>
          </a:p>
          <a:p>
            <a:pPr marL="285750" indent="-285750">
              <a:buFont typeface="Wingdings" panose="05000000000000000000" pitchFamily="2" charset="2"/>
              <a:buChar char="Ø"/>
            </a:pPr>
            <a:endParaRPr lang="zh-CN" altLang="en-US"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pic>
        <p:nvPicPr>
          <p:cNvPr id="3" name="图片 2"/>
          <p:cNvPicPr>
            <a:picLocks noChangeAspect="1"/>
          </p:cNvPicPr>
          <p:nvPr>
            <p:custDataLst>
              <p:tags r:id="rId2"/>
            </p:custDataLst>
          </p:nvPr>
        </p:nvPicPr>
        <p:blipFill>
          <a:blip r:embed="rId4"/>
          <a:stretch>
            <a:fillRect/>
          </a:stretch>
        </p:blipFill>
        <p:spPr>
          <a:xfrm>
            <a:off x="333375" y="1546225"/>
            <a:ext cx="2757170" cy="4135755"/>
          </a:xfrm>
          <a:prstGeom prst="rect">
            <a:avLst/>
          </a:prstGeom>
        </p:spPr>
      </p:pic>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546856" y="350318"/>
            <a:ext cx="3262432" cy="461665"/>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defPPr>
              <a:defRPr lang="zh-CN"/>
            </a:defPPr>
            <a:lvl1pPr algn="ctr">
              <a:defRPr sz="3200">
                <a:solidFill>
                  <a:schemeClr val="tx1">
                    <a:lumMod val="65000"/>
                    <a:lumOff val="35000"/>
                  </a:schemeClr>
                </a:solidFill>
              </a:defRPr>
            </a:lvl1pPr>
          </a:lstStyle>
          <a:p>
            <a:pPr algn="l"/>
            <a:r>
              <a:rPr lang="ja-JP" altLang="en-US" sz="2400" dirty="0">
                <a:latin typeface="Yu Mincho" panose="02020400000000000000" pitchFamily="18" charset="-128"/>
                <a:ea typeface="Yu Mincho" panose="02020400000000000000" pitchFamily="18" charset="-128"/>
              </a:rPr>
              <a:t>「甘え」の日本的特徴</a:t>
            </a:r>
            <a:endParaRPr lang="zh-CN" altLang="en-US" sz="2400" dirty="0">
              <a:latin typeface="Yu Mincho" panose="02020400000000000000" pitchFamily="18" charset="-128"/>
              <a:ea typeface="Yu Mincho" panose="02020400000000000000" pitchFamily="18" charset="-128"/>
            </a:endParaRPr>
          </a:p>
        </p:txBody>
      </p:sp>
      <p:sp>
        <p:nvSpPr>
          <p:cNvPr id="22" name="文本框 21"/>
          <p:cNvSpPr txBox="1"/>
          <p:nvPr/>
        </p:nvSpPr>
        <p:spPr>
          <a:xfrm>
            <a:off x="688526" y="1230914"/>
            <a:ext cx="10630134" cy="563231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marL="285750" indent="-285750">
              <a:lnSpc>
                <a:spcPct val="150000"/>
              </a:lnSpc>
              <a:buFont typeface="Wingdings" panose="05000000000000000000" pitchFamily="2" charset="2"/>
              <a:buChar char="Ø"/>
            </a:pPr>
            <a:r>
              <a:rPr lang="ja-JP" altLang="en-US" sz="2400" b="1" dirty="0">
                <a:latin typeface="MS Mincho" panose="02020609040205080304" charset="-128"/>
                <a:ea typeface="MS Mincho" panose="02020609040205080304" charset="-128"/>
              </a:rPr>
              <a:t>「うらむ」のは甘えが拒絶されたために起こるのである。「ひねくれる」のは甘えることをしないで背を向けるのだが、根本的には甘えているのである。「すねる」のは素直に甘えられないからそうなのだが、実はすねながら甘えているともいえるのである。このような心理のとき、自分の気持ちをその相手に伝えるなら、直接的に訴えるのではなくあてつけめいた行動をとることもあるだろう。</a:t>
            </a:r>
            <a:endParaRPr lang="en-US" altLang="ja-JP" sz="2400" dirty="0">
              <a:latin typeface="MS Mincho" panose="02020609040205080304" charset="-128"/>
              <a:ea typeface="MS Mincho" panose="02020609040205080304" charset="-128"/>
            </a:endParaRPr>
          </a:p>
          <a:p>
            <a:pPr marL="285750" indent="-285750">
              <a:lnSpc>
                <a:spcPct val="150000"/>
              </a:lnSpc>
              <a:buFont typeface="Wingdings" panose="05000000000000000000" pitchFamily="2" charset="2"/>
              <a:buChar char="Ø"/>
            </a:pPr>
            <a:r>
              <a:rPr lang="ja-JP" altLang="en-US" sz="2400" dirty="0">
                <a:solidFill>
                  <a:schemeClr val="tx1"/>
                </a:solidFill>
                <a:latin typeface="MS Mincho" panose="02020609040205080304" charset="-128"/>
                <a:ea typeface="MS Mincho" panose="02020609040205080304" charset="-128"/>
              </a:rPr>
              <a:t>土居によれば、甘えの欲求が自我によって統制されるにしたがって「自分」という意識が形成される。自我は甘えを否定するのではなく、甘えの挫折による孤独感に耐えることを通して形成される。甘えをこのように構造化することで信頼関係が生まれる。</a:t>
            </a:r>
          </a:p>
        </p:txBody>
      </p:sp>
      <p:grpSp>
        <p:nvGrpSpPr>
          <p:cNvPr id="6" name="组合 5"/>
          <p:cNvGrpSpPr/>
          <p:nvPr/>
        </p:nvGrpSpPr>
        <p:grpSpPr>
          <a:xfrm>
            <a:off x="11856599" y="2882166"/>
            <a:ext cx="761978" cy="1422944"/>
            <a:chOff x="8224363" y="3828977"/>
            <a:chExt cx="957355" cy="1787797"/>
          </a:xfrm>
        </p:grpSpPr>
        <p:pic>
          <p:nvPicPr>
            <p:cNvPr id="43" name="图片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51431">
              <a:off x="8224363" y="3828977"/>
              <a:ext cx="908880" cy="1787797"/>
            </a:xfrm>
            <a:prstGeom prst="rect">
              <a:avLst/>
            </a:prstGeom>
          </p:spPr>
        </p:pic>
        <p:pic>
          <p:nvPicPr>
            <p:cNvPr id="44" name="图片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5472">
              <a:off x="8434198" y="3899995"/>
              <a:ext cx="747520" cy="716800"/>
            </a:xfrm>
            <a:prstGeom prst="rect">
              <a:avLst/>
            </a:prstGeom>
          </p:spPr>
        </p:pic>
      </p:grpSp>
      <p:grpSp>
        <p:nvGrpSpPr>
          <p:cNvPr id="3" name="组合 2"/>
          <p:cNvGrpSpPr/>
          <p:nvPr/>
        </p:nvGrpSpPr>
        <p:grpSpPr>
          <a:xfrm>
            <a:off x="11127668" y="2614093"/>
            <a:ext cx="1187762" cy="2058969"/>
            <a:chOff x="10122406" y="3414370"/>
            <a:chExt cx="1368741" cy="2372694"/>
          </a:xfrm>
        </p:grpSpPr>
        <p:pic>
          <p:nvPicPr>
            <p:cNvPr id="42" name="图片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5472">
              <a:off x="10122406" y="3514048"/>
              <a:ext cx="1155556" cy="2273016"/>
            </a:xfrm>
            <a:prstGeom prst="rect">
              <a:avLst/>
            </a:prstGeom>
          </p:spPr>
        </p:pic>
        <p:pic>
          <p:nvPicPr>
            <p:cNvPr id="45" name="图片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006405">
              <a:off x="10790043" y="3414370"/>
              <a:ext cx="701104" cy="876380"/>
            </a:xfrm>
            <a:prstGeom prst="rect">
              <a:avLst/>
            </a:prstGeom>
          </p:spPr>
        </p:pic>
        <p:pic>
          <p:nvPicPr>
            <p:cNvPr id="46" name="图片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5472">
              <a:off x="10328376" y="4231417"/>
              <a:ext cx="772913" cy="762468"/>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t>　</a:t>
            </a:r>
            <a:br>
              <a:rPr lang="ja-JP" altLang="zh-CN"/>
            </a:br>
            <a:r>
              <a:rPr lang="ja-JP" altLang="zh-CN" sz="3200">
                <a:sym typeface="+mn-ea"/>
              </a:rPr>
              <a:t>「食う」「呑む」「なめる」　　　　　　　　</a:t>
            </a:r>
            <a:r>
              <a:rPr lang="en-US" altLang="ja-JP" sz="3200">
                <a:sym typeface="+mn-ea"/>
              </a:rPr>
              <a:t>P130</a:t>
            </a:r>
            <a:r>
              <a:rPr lang="ja-JP" altLang="zh-CN" sz="3200"/>
              <a:t/>
            </a:r>
            <a:br>
              <a:rPr lang="ja-JP" altLang="zh-CN" sz="3200"/>
            </a:br>
            <a:endParaRPr lang="ja-JP" altLang="zh-CN" sz="3200"/>
          </a:p>
        </p:txBody>
      </p:sp>
      <p:sp>
        <p:nvSpPr>
          <p:cNvPr id="3" name="内容占位符 2"/>
          <p:cNvSpPr>
            <a:spLocks noGrp="1"/>
          </p:cNvSpPr>
          <p:nvPr>
            <p:ph idx="1"/>
          </p:nvPr>
        </p:nvSpPr>
        <p:spPr/>
        <p:txBody>
          <a:bodyPr/>
          <a:lstStyle/>
          <a:p>
            <a:r>
              <a:rPr lang="ja-JP" altLang="zh-CN" sz="3200" b="1">
                <a:highlight>
                  <a:srgbClr val="FFFF00"/>
                </a:highlight>
              </a:rPr>
              <a:t>「食う」「呑む」「なめる」</a:t>
            </a:r>
            <a:r>
              <a:rPr lang="ja-JP" altLang="zh-CN" sz="3200" b="1"/>
              <a:t>という本来食物に用いられる動詞が甘えの欠如を表しているという点で興味深い。人を食ったり、呑んだり、またなめたりしている者は、表面的には威勢よさそうに見えるが、内心は孤立無援なのである。本当は甘えを超越しているのではなく、むしろ甘えの欠如をカバーするために、このような行動に出ていると考えれる。</a:t>
            </a:r>
          </a:p>
          <a:p>
            <a:endParaRPr lang="ja-JP" altLang="zh-CN" sz="3200" b="1"/>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2905" y="303530"/>
            <a:ext cx="11194415" cy="705485"/>
          </a:xfrm>
        </p:spPr>
        <p:txBody>
          <a:bodyPr/>
          <a:lstStyle/>
          <a:p>
            <a:r>
              <a:rPr lang="ja-JP" altLang="zh-CN" dirty="0"/>
              <a:t>「遠慮」と「甘え」のバランス</a:t>
            </a:r>
          </a:p>
        </p:txBody>
      </p:sp>
      <p:sp>
        <p:nvSpPr>
          <p:cNvPr id="3" name="内容占位符 2"/>
          <p:cNvSpPr>
            <a:spLocks noGrp="1"/>
          </p:cNvSpPr>
          <p:nvPr>
            <p:ph idx="1"/>
          </p:nvPr>
        </p:nvSpPr>
        <p:spPr>
          <a:xfrm>
            <a:off x="-35198" y="1175658"/>
            <a:ext cx="12030619" cy="5385979"/>
          </a:xfrm>
        </p:spPr>
        <p:txBody>
          <a:bodyPr>
            <a:noAutofit/>
          </a:bodyPr>
          <a:lstStyle/>
          <a:p>
            <a:r>
              <a:rPr lang="ja-JP" altLang="zh-CN" sz="2400" b="1" dirty="0">
                <a:latin typeface="MS PMincho" panose="02020600040205080304" pitchFamily="18" charset="-128"/>
                <a:ea typeface="MS PMincho" panose="02020600040205080304" pitchFamily="18" charset="-128"/>
              </a:rPr>
              <a:t>「</a:t>
            </a:r>
            <a:r>
              <a:rPr lang="ja-JP" altLang="zh-CN" sz="2400" b="1" dirty="0">
                <a:highlight>
                  <a:srgbClr val="FFFF00"/>
                </a:highlight>
                <a:latin typeface="MS PMincho" panose="02020600040205080304" pitchFamily="18" charset="-128"/>
                <a:ea typeface="MS PMincho" panose="02020600040205080304" pitchFamily="18" charset="-128"/>
              </a:rPr>
              <a:t>甘え</a:t>
            </a:r>
            <a:r>
              <a:rPr lang="ja-JP" altLang="zh-CN" sz="2400" b="1" dirty="0">
                <a:latin typeface="MS PMincho" panose="02020600040205080304" pitchFamily="18" charset="-128"/>
                <a:ea typeface="MS PMincho" panose="02020600040205080304" pitchFamily="18" charset="-128"/>
              </a:rPr>
              <a:t>」は子供のイメージが強いが、実は大人でも甘えの行為がよく見られる。普段から親しい関係の人に期待を持ち、相手に強く寄りかかるような感情を「甘え」という。相手に甘え、依存することを特徴とする日本人的コミュニケーションでは、メッセージのやりとりを行う参加者の情緒、フィーリングが重視される。日本人はこのような「甘え」の感情を持ちやすいが、言葉に出さなくてもお互いの空気を読めるというような習慣が関係している。</a:t>
            </a:r>
          </a:p>
          <a:p>
            <a:r>
              <a:rPr lang="ja-JP" altLang="zh-CN" sz="2400" b="1" dirty="0" smtClean="0">
                <a:latin typeface="MS PMincho" panose="02020600040205080304" pitchFamily="18" charset="-128"/>
                <a:ea typeface="MS PMincho" panose="02020600040205080304" pitchFamily="18" charset="-128"/>
              </a:rPr>
              <a:t>論</a:t>
            </a:r>
            <a:r>
              <a:rPr lang="ja-JP" altLang="zh-CN" sz="2400" b="1" dirty="0">
                <a:latin typeface="MS PMincho" panose="02020600040205080304" pitchFamily="18" charset="-128"/>
                <a:ea typeface="MS PMincho" panose="02020600040205080304" pitchFamily="18" charset="-128"/>
              </a:rPr>
              <a:t>文：日本語におけるゥチ·ソト文化の研究 ——从内外意识看日本语言文化</a:t>
            </a:r>
          </a:p>
          <a:p>
            <a:endParaRPr lang="ja-JP" altLang="zh-CN" sz="2400" b="1" dirty="0"/>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dirty="0"/>
              <a:t>義理と人情　　　　　　　　</a:t>
            </a:r>
            <a:endParaRPr lang="en-US" altLang="ja-JP" dirty="0"/>
          </a:p>
        </p:txBody>
      </p:sp>
      <p:sp>
        <p:nvSpPr>
          <p:cNvPr id="3" name="内容占位符 2"/>
          <p:cNvSpPr>
            <a:spLocks noGrp="1"/>
          </p:cNvSpPr>
          <p:nvPr>
            <p:ph idx="1"/>
          </p:nvPr>
        </p:nvSpPr>
        <p:spPr/>
        <p:txBody>
          <a:bodyPr>
            <a:noAutofit/>
          </a:bodyPr>
          <a:lstStyle/>
          <a:p>
            <a:r>
              <a:rPr lang="ja-JP" altLang="zh-CN" sz="2400" b="1"/>
              <a:t>日本社会における「</a:t>
            </a:r>
            <a:r>
              <a:rPr lang="ja-JP" altLang="zh-CN" sz="2400" b="1">
                <a:highlight>
                  <a:srgbClr val="FFFF00"/>
                </a:highlight>
              </a:rPr>
              <a:t>義理</a:t>
            </a:r>
            <a:r>
              <a:rPr lang="ja-JP" altLang="zh-CN" sz="2400" b="1"/>
              <a:t>」とは社会生活や対人関係において守るべき暗黙のルールである。社会生活を円滑に送ろうと思えば、こういった暗黙のルールを可能な限り守っていくべきである。一方「</a:t>
            </a:r>
            <a:r>
              <a:rPr lang="ja-JP" altLang="zh-CN" sz="2400" b="1">
                <a:highlight>
                  <a:srgbClr val="FFFF00"/>
                </a:highlight>
              </a:rPr>
              <a:t>人情</a:t>
            </a:r>
            <a:r>
              <a:rPr lang="ja-JP" altLang="zh-CN" sz="2400" b="1"/>
              <a:t>」とは人間が本来生まれた時からもっている、思いやりや優しい心などの人間的感情を指す。</a:t>
            </a:r>
          </a:p>
          <a:p>
            <a:r>
              <a:rPr lang="ja-JP" altLang="zh-CN" sz="2400" b="1"/>
              <a:t>日本語における「</a:t>
            </a:r>
            <a:r>
              <a:rPr lang="ja-JP" altLang="zh-CN" sz="2400" b="1">
                <a:highlight>
                  <a:srgbClr val="FFFF00"/>
                </a:highlight>
              </a:rPr>
              <a:t>義理</a:t>
            </a:r>
            <a:r>
              <a:rPr lang="ja-JP" altLang="zh-CN" sz="2400" b="1"/>
              <a:t>」とは社会的ルールの一種である。ルールといっても法律と違い、これらを守らなくても法的に処罰されるわけではない。しかし社会生活を円滑に送ろうと覚えば、こういった暗黙のルールを可能な限り守っていくことが重要である。</a:t>
            </a:r>
          </a:p>
          <a:p>
            <a:r>
              <a:rPr lang="ja-JP" altLang="zh-CN" sz="2400" b="1"/>
              <a:t>一方、「</a:t>
            </a:r>
            <a:r>
              <a:rPr lang="ja-JP" altLang="zh-CN" sz="2400" b="1">
                <a:highlight>
                  <a:srgbClr val="FFFF00"/>
                </a:highlight>
              </a:rPr>
              <a:t>人情</a:t>
            </a:r>
            <a:r>
              <a:rPr lang="ja-JP" altLang="zh-CN" sz="2400" b="1"/>
              <a:t>」とは人間が本来生まれた時から持っているはずである人間らしい感情を言い、人間同士の思いやりや優しい心を指すことも多い。</a:t>
            </a:r>
          </a:p>
          <a:p>
            <a:endParaRPr lang="ja-JP" altLang="zh-CN" sz="2400" b="1"/>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8420" y="1490345"/>
            <a:ext cx="11598275" cy="4759325"/>
          </a:xfrm>
        </p:spPr>
        <p:txBody>
          <a:bodyPr>
            <a:normAutofit fontScale="25000" lnSpcReduction="20000"/>
          </a:bodyPr>
          <a:lstStyle/>
          <a:p>
            <a:r>
              <a:rPr lang="ja-JP" altLang="zh-CN" sz="9600" b="1">
                <a:highlight>
                  <a:srgbClr val="FFFF00"/>
                </a:highlight>
                <a:sym typeface="+mn-ea"/>
              </a:rPr>
              <a:t>義理と人情の関係は</a:t>
            </a:r>
            <a:r>
              <a:rPr lang="ja-JP" altLang="zh-CN" sz="9600" b="1">
                <a:sym typeface="+mn-ea"/>
              </a:rPr>
              <a:t>単純ではない。それらしばしば対立しあう関係にあるが、結合して互いに補い合う関係でもある。社会の中で果たすべき義理と素直な人間的感情の表れである人情が一致しないことは多い。義理と人情はしばしば緊張関係を孕（はら）んだ複雑な関係を持ちつつ、日本的共同体の精神安定装置としての役割を果たしている。</a:t>
            </a:r>
            <a:endParaRPr lang="ja-JP" altLang="zh-CN" sz="9600" b="1"/>
          </a:p>
          <a:p>
            <a:r>
              <a:rPr lang="ja-JP" altLang="zh-CN" sz="9600" b="1"/>
              <a:t>両者は「</a:t>
            </a:r>
            <a:r>
              <a:rPr lang="ja-JP" altLang="zh-CN" sz="9600" b="1">
                <a:highlight>
                  <a:srgbClr val="FFFF00"/>
                </a:highlight>
              </a:rPr>
              <a:t>義理人情</a:t>
            </a:r>
            <a:r>
              <a:rPr lang="ja-JP" altLang="zh-CN" sz="9600" b="1"/>
              <a:t>」とまとめて表現されることもある。共同体の中で人々は義理人情という言葉に象徴される調和的社会関係、人間関係を維持し、その中で安心して生活できるように気を使う。だがそのことの負担もおおきいため、そこに心理的緊張が生まれ、義理人情をうっとうしく思うこともある。</a:t>
            </a:r>
            <a:r>
              <a:rPr lang="en-US" altLang="ja-JP" sz="9600" b="1"/>
              <a:t>(</a:t>
            </a:r>
            <a:r>
              <a:rPr lang="ja-JP" altLang="en-US" sz="9600" b="1">
                <a:sym typeface="+mn-ea"/>
              </a:rPr>
              <a:t>『</a:t>
            </a:r>
            <a:r>
              <a:rPr lang="zh-CN" altLang="zh-CN" sz="9600" b="1">
                <a:ea typeface="宋体" panose="02010600030101010101" pitchFamily="2" charset="-122"/>
                <a:sym typeface="+mn-ea"/>
              </a:rPr>
              <a:t>跨文化交际日本语言文化教程</a:t>
            </a:r>
            <a:r>
              <a:rPr lang="ja-JP" altLang="en-US" sz="9600" b="1">
                <a:sym typeface="+mn-ea"/>
              </a:rPr>
              <a:t>』より</a:t>
            </a:r>
            <a:r>
              <a:rPr lang="en-US" altLang="ja-JP" sz="9600" b="1">
                <a:sym typeface="+mn-ea"/>
              </a:rPr>
              <a:t>)</a:t>
            </a:r>
            <a:endParaRPr lang="ja-JP" altLang="en-US" sz="9600" b="1"/>
          </a:p>
          <a:p>
            <a:endParaRPr lang="ja-JP" altLang="zh-CN" sz="9600" b="1"/>
          </a:p>
          <a:p>
            <a:endParaRPr lang="ja-JP" altLang="zh-CN" sz="2000">
              <a:sym typeface="+mn-ea"/>
            </a:endParaRPr>
          </a:p>
          <a:p>
            <a:endParaRPr lang="ja-JP" altLang="zh-CN" sz="2000">
              <a:sym typeface="+mn-ea"/>
            </a:endParaRPr>
          </a:p>
          <a:p>
            <a:endParaRPr lang="ja-JP" altLang="zh-CN" sz="2000">
              <a:sym typeface="+mn-ea"/>
            </a:endParaRPr>
          </a:p>
          <a:p>
            <a:endParaRPr lang="ja-JP" altLang="zh-CN" sz="2000">
              <a:sym typeface="+mn-ea"/>
            </a:endParaRPr>
          </a:p>
          <a:p>
            <a:r>
              <a:rPr lang="ja-JP" altLang="zh-CN" sz="2000"/>
              <a:t>　　　　　　　　　　　　　　　　　　　　　　</a:t>
            </a: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27990" y="575310"/>
            <a:ext cx="11205210" cy="5515610"/>
          </a:xfrm>
          <a:prstGeom prst="rect">
            <a:avLst/>
          </a:prstGeom>
          <a:noFill/>
        </p:spPr>
        <p:txBody>
          <a:bodyPr wrap="square" rtlCol="0">
            <a:spAutoFit/>
          </a:bodyPr>
          <a:lstStyle/>
          <a:p>
            <a:pPr>
              <a:lnSpc>
                <a:spcPct val="140000"/>
              </a:lnSpc>
            </a:pPr>
            <a:r>
              <a:rPr lang="en-US" altLang="ja-JP" sz="2800" b="1">
                <a:latin typeface="MS Mincho" panose="02020609040205080304" charset="-128"/>
                <a:ea typeface="MS Mincho" panose="02020609040205080304" charset="-128"/>
                <a:cs typeface="MS Mincho" panose="02020609040205080304" charset="-128"/>
              </a:rPr>
              <a:t>1.</a:t>
            </a:r>
            <a:r>
              <a:rPr lang="ja-JP" altLang="zh-CN" sz="2800" b="1">
                <a:latin typeface="MS Mincho" panose="02020609040205080304" charset="-128"/>
                <a:ea typeface="MS Mincho" panose="02020609040205080304" charset="-128"/>
                <a:cs typeface="MS Mincho" panose="02020609040205080304" charset="-128"/>
                <a:sym typeface="+mn-ea"/>
              </a:rPr>
              <a:t>ウチとソト</a:t>
            </a:r>
            <a:endParaRPr lang="ja-JP" altLang="zh-CN" sz="2800" b="1">
              <a:solidFill>
                <a:schemeClr val="tx1"/>
              </a:solidFill>
              <a:latin typeface="MS Mincho" panose="02020609040205080304" charset="-128"/>
              <a:ea typeface="MS Mincho" panose="02020609040205080304" charset="-128"/>
              <a:cs typeface="MS Mincho" panose="02020609040205080304" charset="-128"/>
              <a:sym typeface="+mn-ea"/>
            </a:endParaRPr>
          </a:p>
          <a:p>
            <a:pPr>
              <a:lnSpc>
                <a:spcPct val="140000"/>
              </a:lnSpc>
            </a:pPr>
            <a:endParaRPr lang="ja-JP" altLang="zh-CN" sz="2800">
              <a:latin typeface="MS Mincho" panose="02020609040205080304" charset="-128"/>
              <a:ea typeface="MS Mincho" panose="02020609040205080304" charset="-128"/>
              <a:cs typeface="MS Mincho" panose="02020609040205080304" charset="-128"/>
            </a:endParaRPr>
          </a:p>
          <a:p>
            <a:pPr>
              <a:lnSpc>
                <a:spcPct val="140000"/>
              </a:lnSpc>
            </a:pPr>
            <a:r>
              <a:rPr lang="ja-JP" altLang="zh-CN" sz="2800">
                <a:latin typeface="MS Mincho" panose="02020609040205080304" charset="-128"/>
                <a:ea typeface="MS Mincho" panose="02020609040205080304" charset="-128"/>
                <a:cs typeface="MS Mincho" panose="02020609040205080304" charset="-128"/>
              </a:rPr>
              <a:t>日本文化の特性を考慮した『社会学事典』の定義によれば、　　　　　　　　　　　　　　　　　</a:t>
            </a:r>
          </a:p>
          <a:p>
            <a:pPr>
              <a:lnSpc>
                <a:spcPct val="140000"/>
              </a:lnSpc>
            </a:pPr>
            <a:r>
              <a:rPr lang="ja-JP" altLang="zh-CN" sz="2800">
                <a:latin typeface="MS Mincho" panose="02020609040205080304" charset="-128"/>
                <a:ea typeface="MS Mincho" panose="02020609040205080304" charset="-128"/>
                <a:cs typeface="MS Mincho" panose="02020609040205080304" charset="-128"/>
              </a:rPr>
              <a:t>　　　　　　とは「</a:t>
            </a:r>
            <a:r>
              <a:rPr lang="ja-JP" altLang="zh-CN" sz="2800" b="1">
                <a:solidFill>
                  <a:srgbClr val="7030A0"/>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日本文化において 自我を中心とした内面と外面、家族や所属集団を基準とした内集団(in-group)と外集団(out-group)の態度の対比を捉える通用語である</a:t>
            </a:r>
            <a:r>
              <a:rPr lang="ja-JP" altLang="zh-CN" sz="2800">
                <a:latin typeface="MS Mincho" panose="02020609040205080304" charset="-128"/>
                <a:ea typeface="MS Mincho" panose="02020609040205080304" charset="-128"/>
                <a:cs typeface="MS Mincho" panose="02020609040205080304" charset="-128"/>
              </a:rPr>
              <a:t>」。</a:t>
            </a:r>
          </a:p>
          <a:p>
            <a:pPr>
              <a:lnSpc>
                <a:spcPct val="140000"/>
              </a:lnSpc>
            </a:pPr>
            <a:endParaRPr lang="ja-JP" altLang="zh-CN" sz="2800">
              <a:latin typeface="MS Mincho" panose="02020609040205080304" charset="-128"/>
              <a:ea typeface="MS Mincho" panose="02020609040205080304" charset="-128"/>
              <a:cs typeface="MS Mincho" panose="02020609040205080304" charset="-128"/>
            </a:endParaRPr>
          </a:p>
          <a:p>
            <a:pPr>
              <a:lnSpc>
                <a:spcPct val="140000"/>
              </a:lnSpc>
            </a:pPr>
            <a:r>
              <a:rPr lang="ja-JP" altLang="zh-CN" sz="2800">
                <a:latin typeface="MS Mincho" panose="02020609040205080304" charset="-128"/>
                <a:ea typeface="MS Mincho" panose="02020609040205080304" charset="-128"/>
                <a:cs typeface="MS Mincho" panose="02020609040205080304" charset="-128"/>
              </a:rPr>
              <a:t>ウチとソトという用語は</a:t>
            </a:r>
            <a:r>
              <a:rPr lang="ja-JP" altLang="zh-CN" sz="2800" b="1">
                <a:solidFill>
                  <a:schemeClr val="accent4">
                    <a:lumMod val="7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cs typeface="MS Mincho" panose="02020609040205080304" charset="-128"/>
              </a:rPr>
              <a:t>「内集団」と「外集団」</a:t>
            </a:r>
            <a:r>
              <a:rPr lang="ja-JP" altLang="zh-CN" sz="2800">
                <a:latin typeface="MS Mincho" panose="02020609040205080304" charset="-128"/>
                <a:ea typeface="MS Mincho" panose="02020609040205080304" charset="-128"/>
                <a:cs typeface="MS Mincho" panose="02020609040205080304" charset="-128"/>
              </a:rPr>
              <a:t>のような集団の類別と対人関係に関連した意識や規範を意味している。</a:t>
            </a:r>
          </a:p>
        </p:txBody>
      </p:sp>
      <p:sp>
        <p:nvSpPr>
          <p:cNvPr id="7" name="圆角矩形 6"/>
          <p:cNvSpPr/>
          <p:nvPr/>
        </p:nvSpPr>
        <p:spPr>
          <a:xfrm>
            <a:off x="626110" y="2524760"/>
            <a:ext cx="1935480" cy="446405"/>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zh-CN" sz="2400" b="1">
                <a:solidFill>
                  <a:schemeClr val="tx1"/>
                </a:solidFill>
                <a:latin typeface="MS Mincho" panose="02020609040205080304" charset="-128"/>
                <a:ea typeface="MS Mincho" panose="02020609040205080304" charset="-128"/>
                <a:cs typeface="MS Mincho" panose="02020609040205080304" charset="-128"/>
                <a:sym typeface="+mn-ea"/>
              </a:rPr>
              <a:t>ウチとソト</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125548" y="184513"/>
            <a:ext cx="2898140" cy="2428240"/>
          </a:xfrm>
          <a:prstGeom prst="rect">
            <a:avLst/>
          </a:prstGeom>
          <a:solidFill>
            <a:schemeClr val="accent4"/>
          </a:solidFill>
          <a:effectLst>
            <a:glow rad="190500">
              <a:schemeClr val="accent4">
                <a:lumMod val="40000"/>
                <a:lumOff val="60000"/>
                <a:alpha val="40000"/>
              </a:schemeClr>
            </a:glow>
            <a:outerShdw blurRad="50800" dist="38100" dir="2700000" algn="tl" rotWithShape="0">
              <a:prstClr val="black">
                <a:alpha val="40000"/>
              </a:prstClr>
            </a:outerShdw>
            <a:reflection blurRad="6350" stA="52000" endA="300" endPos="35000" dir="5400000" sy="-100000" algn="bl" rotWithShape="0"/>
            <a:softEdge rad="31750"/>
          </a:effectLst>
        </p:spPr>
      </p:pic>
      <p:sp>
        <p:nvSpPr>
          <p:cNvPr id="7" name="文本框 6"/>
          <p:cNvSpPr txBox="1"/>
          <p:nvPr/>
        </p:nvSpPr>
        <p:spPr>
          <a:xfrm>
            <a:off x="3198495" y="861060"/>
            <a:ext cx="8993505" cy="1383665"/>
          </a:xfrm>
          <a:prstGeom prst="rect">
            <a:avLst/>
          </a:prstGeom>
          <a:noFill/>
        </p:spPr>
        <p:txBody>
          <a:bodyPr wrap="square" rtlCol="0" anchor="t">
            <a:spAutoFit/>
          </a:bodyPr>
          <a:lstStyle/>
          <a:p>
            <a:r>
              <a:rPr lang="zh-CN" altLang="en-US" sz="2800">
                <a:latin typeface="MS Mincho" panose="02020609040205080304" charset="-128"/>
                <a:ea typeface="MS Mincho" panose="02020609040205080304" charset="-128"/>
              </a:rPr>
              <a:t>家族や親友のような相互に親密な関係にある</a:t>
            </a:r>
            <a:r>
              <a:rPr lang="zh-CN" altLang="en-US" sz="2800" b="1">
                <a:solidFill>
                  <a:schemeClr val="accent4">
                    <a:lumMod val="7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rPr>
              <a:t>ウチ集団</a:t>
            </a:r>
            <a:r>
              <a:rPr lang="zh-CN" altLang="en-US" sz="2800">
                <a:latin typeface="MS Mincho" panose="02020609040205080304" charset="-128"/>
                <a:ea typeface="MS Mincho" panose="02020609040205080304" charset="-128"/>
              </a:rPr>
              <a:t>の中では、個人の存在より他人との一体感が重視され、堅苦しい衣を脱き、裸で本音を出す関係が求められる。</a:t>
            </a:r>
          </a:p>
        </p:txBody>
      </p:sp>
      <p:sp>
        <p:nvSpPr>
          <p:cNvPr id="10" name="文本框 9"/>
          <p:cNvSpPr txBox="1"/>
          <p:nvPr/>
        </p:nvSpPr>
        <p:spPr>
          <a:xfrm>
            <a:off x="232410" y="2703195"/>
            <a:ext cx="11727180" cy="2245360"/>
          </a:xfrm>
          <a:prstGeom prst="rect">
            <a:avLst/>
          </a:prstGeom>
          <a:noFill/>
        </p:spPr>
        <p:txBody>
          <a:bodyPr wrap="square" rtlCol="0">
            <a:spAutoFit/>
          </a:bodyPr>
          <a:lstStyle/>
          <a:p>
            <a:r>
              <a:rPr lang="zh-CN" altLang="en-US" sz="2800" b="1">
                <a:solidFill>
                  <a:schemeClr val="accent4">
                    <a:lumMod val="7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sym typeface="+mn-ea"/>
              </a:rPr>
              <a:t>外側のソト集団</a:t>
            </a:r>
            <a:r>
              <a:rPr lang="zh-CN" altLang="en-US" sz="2800">
                <a:latin typeface="MS Mincho" panose="02020609040205080304" charset="-128"/>
                <a:ea typeface="MS Mincho" panose="02020609040205080304" charset="-128"/>
                <a:sym typeface="+mn-ea"/>
              </a:rPr>
              <a:t>では比較的疎遠な親戚、隣人、知人、同僚などが主な存在であり、相互に強く意識し合い、建前の規範で行動するのが一般的である。</a:t>
            </a:r>
          </a:p>
          <a:p>
            <a:r>
              <a:rPr lang="zh-CN" altLang="en-US" sz="2800" b="1">
                <a:solidFill>
                  <a:schemeClr val="accent4">
                    <a:lumMod val="7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sym typeface="+mn-ea"/>
              </a:rPr>
              <a:t>ヨソ大衆</a:t>
            </a:r>
            <a:r>
              <a:rPr lang="zh-CN" altLang="en-US" sz="2800">
                <a:latin typeface="MS Mincho" panose="02020609040205080304" charset="-128"/>
                <a:ea typeface="MS Mincho" panose="02020609040205080304" charset="-128"/>
                <a:sym typeface="+mn-ea"/>
              </a:rPr>
              <a:t>は、中央の個人とは無関係で、不特定の他人の集団である。</a:t>
            </a:r>
            <a:r>
              <a:rPr lang="zh-CN" altLang="en-US" sz="2800">
                <a:solidFill>
                  <a:schemeClr val="accent3">
                    <a:lumMod val="75000"/>
                  </a:schemeClr>
                </a:solidFill>
                <a:effectLst>
                  <a:outerShdw blurRad="38100" dist="38100" dir="2700000" algn="tl">
                    <a:srgbClr val="000000">
                      <a:alpha val="43137"/>
                    </a:srgbClr>
                  </a:outerShdw>
                </a:effectLst>
                <a:latin typeface="MS Mincho" panose="02020609040205080304" charset="-128"/>
                <a:ea typeface="MS Mincho" panose="02020609040205080304" charset="-128"/>
                <a:sym typeface="+mn-ea"/>
              </a:rPr>
              <a:t>「旅の恥は搔き捨て」</a:t>
            </a:r>
            <a:r>
              <a:rPr lang="zh-CN" altLang="en-US" sz="2800">
                <a:latin typeface="MS Mincho" panose="02020609040205080304" charset="-128"/>
                <a:ea typeface="MS Mincho" panose="02020609040205080304" charset="-128"/>
                <a:sym typeface="+mn-ea"/>
              </a:rPr>
              <a:t>が示すように、存在はほとんど無視される。</a:t>
            </a:r>
          </a:p>
        </p:txBody>
      </p:sp>
      <p:sp>
        <p:nvSpPr>
          <p:cNvPr id="11" name="云形标注 10"/>
          <p:cNvSpPr/>
          <p:nvPr/>
        </p:nvSpPr>
        <p:spPr>
          <a:xfrm>
            <a:off x="2392680" y="4865461"/>
            <a:ext cx="4895215" cy="2075815"/>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旅先には知人(ちじん)もいないし、長くとどまるわけでもないので、普段慣らさないような恥ずかしい言動も平気でやってしまうものだということ</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p:random/>
      </p:transition>
    </mc:Choice>
    <mc:Fallback xmlns="">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48945" y="139065"/>
            <a:ext cx="9470390" cy="645160"/>
          </a:xfrm>
          <a:prstGeom prst="rect">
            <a:avLst/>
          </a:prstGeom>
          <a:noFill/>
        </p:spPr>
        <p:txBody>
          <a:bodyPr wrap="square" rtlCol="0">
            <a:spAutoFit/>
          </a:bodyPr>
          <a:lstStyle/>
          <a:p>
            <a:r>
              <a:rPr lang="ja-JP" altLang="zh-CN" sz="3600" dirty="0">
                <a:solidFill>
                  <a:srgbClr val="444F56"/>
                </a:solidFill>
                <a:latin typeface="MS Mincho" panose="02020609040205080304" charset="-128"/>
                <a:ea typeface="MS Mincho" panose="02020609040205080304" charset="-128"/>
              </a:rPr>
              <a:t>日本人の内外意識の形成要因</a:t>
            </a:r>
          </a:p>
        </p:txBody>
      </p:sp>
      <p:sp>
        <p:nvSpPr>
          <p:cNvPr id="6" name="文本框 5"/>
          <p:cNvSpPr txBox="1"/>
          <p:nvPr/>
        </p:nvSpPr>
        <p:spPr>
          <a:xfrm>
            <a:off x="887902" y="1796258"/>
            <a:ext cx="1930400" cy="337185"/>
          </a:xfrm>
          <a:prstGeom prst="rect">
            <a:avLst/>
          </a:prstGeom>
          <a:noFill/>
        </p:spPr>
        <p:txBody>
          <a:bodyPr wrap="square" rtlCol="0">
            <a:spAutoFit/>
          </a:bodyPr>
          <a:lstStyle/>
          <a:p>
            <a:r>
              <a:rPr lang="ja-JP" altLang="zh-CN" sz="1600" b="1" dirty="0">
                <a:solidFill>
                  <a:srgbClr val="444F56"/>
                </a:solidFill>
                <a:highlight>
                  <a:srgbClr val="FFFF00"/>
                </a:highlight>
                <a:latin typeface="MS Mincho" panose="02020609040205080304" charset="-128"/>
                <a:ea typeface="MS Mincho" panose="02020609040205080304" charset="-128"/>
              </a:rPr>
              <a:t>地理環境</a:t>
            </a:r>
          </a:p>
        </p:txBody>
      </p:sp>
      <p:sp>
        <p:nvSpPr>
          <p:cNvPr id="7" name="文本框 6"/>
          <p:cNvSpPr txBox="1"/>
          <p:nvPr/>
        </p:nvSpPr>
        <p:spPr>
          <a:xfrm>
            <a:off x="887902" y="2128522"/>
            <a:ext cx="3109850" cy="1706880"/>
          </a:xfrm>
          <a:prstGeom prst="rect">
            <a:avLst/>
          </a:prstGeom>
          <a:noFill/>
        </p:spPr>
        <p:txBody>
          <a:bodyPr wrap="square" rtlCol="0">
            <a:spAutoFit/>
          </a:bodyPr>
          <a:lstStyle/>
          <a:p>
            <a:pPr>
              <a:lnSpc>
                <a:spcPct val="150000"/>
              </a:lnSpc>
            </a:pPr>
            <a:r>
              <a:rPr lang="ja-JP" altLang="en-US" sz="1400" dirty="0">
                <a:solidFill>
                  <a:srgbClr val="444F56"/>
                </a:solidFill>
                <a:latin typeface="MS Mincho" panose="02020609040205080304" charset="-128"/>
                <a:ea typeface="MS Mincho" panose="02020609040205080304" charset="-128"/>
                <a:cs typeface="MS Mincho" panose="02020609040205080304" charset="-128"/>
              </a:rPr>
              <a:t>　日本列島が海に囲まれているので、</a:t>
            </a:r>
            <a:r>
              <a:rPr lang="ja-JP" altLang="en-US" sz="1400" dirty="0">
                <a:solidFill>
                  <a:schemeClr val="accent1"/>
                </a:solidFill>
                <a:effectLst>
                  <a:outerShdw blurRad="38100" dist="25400" dir="5400000" algn="ctr" rotWithShape="0">
                    <a:srgbClr val="6E747A">
                      <a:alpha val="43000"/>
                    </a:srgbClr>
                  </a:outerShdw>
                </a:effectLst>
                <a:latin typeface="MS Mincho" panose="02020609040205080304" charset="-128"/>
                <a:ea typeface="MS Mincho" panose="02020609040205080304" charset="-128"/>
                <a:cs typeface="MS Mincho" panose="02020609040205080304" charset="-128"/>
              </a:rPr>
              <a:t>閉鎖的な島国</a:t>
            </a:r>
            <a:r>
              <a:rPr lang="ja-JP" altLang="en-US" sz="1400" dirty="0">
                <a:solidFill>
                  <a:srgbClr val="444F56"/>
                </a:solidFill>
                <a:latin typeface="MS Mincho" panose="02020609040205080304" charset="-128"/>
                <a:ea typeface="MS Mincho" panose="02020609040205080304" charset="-128"/>
                <a:cs typeface="MS Mincho" panose="02020609040205080304" charset="-128"/>
              </a:rPr>
              <a:t>になった。</a:t>
            </a:r>
          </a:p>
          <a:p>
            <a:pPr>
              <a:lnSpc>
                <a:spcPct val="150000"/>
              </a:lnSpc>
            </a:pPr>
            <a:r>
              <a:rPr lang="ja-JP" altLang="en-US" sz="1400" dirty="0">
                <a:solidFill>
                  <a:srgbClr val="444F56"/>
                </a:solidFill>
                <a:latin typeface="MS Mincho" panose="02020609040205080304" charset="-128"/>
                <a:ea typeface="MS Mincho" panose="02020609040205080304" charset="-128"/>
                <a:cs typeface="MS Mincho" panose="02020609040205080304" charset="-128"/>
              </a:rPr>
              <a:t>　日本列島は四つの大きな島を含む</a:t>
            </a:r>
            <a:r>
              <a:rPr lang="en-US" altLang="ja-JP" sz="1400" dirty="0">
                <a:solidFill>
                  <a:srgbClr val="444F56"/>
                </a:solidFill>
                <a:latin typeface="MS Mincho" panose="02020609040205080304" charset="-128"/>
                <a:ea typeface="MS Mincho" panose="02020609040205080304" charset="-128"/>
                <a:cs typeface="MS Mincho" panose="02020609040205080304" charset="-128"/>
              </a:rPr>
              <a:t>6852</a:t>
            </a:r>
            <a:r>
              <a:rPr lang="ja-JP" altLang="en-US" sz="1400" dirty="0">
                <a:solidFill>
                  <a:srgbClr val="444F56"/>
                </a:solidFill>
                <a:latin typeface="MS Mincho" panose="02020609040205080304" charset="-128"/>
                <a:ea typeface="MS Mincho" panose="02020609040205080304" charset="-128"/>
                <a:cs typeface="MS Mincho" panose="02020609040205080304" charset="-128"/>
              </a:rPr>
              <a:t>の</a:t>
            </a:r>
            <a:r>
              <a:rPr lang="ja-JP" altLang="en-US" sz="1400" dirty="0">
                <a:solidFill>
                  <a:schemeClr val="accent1"/>
                </a:solidFill>
                <a:effectLst>
                  <a:outerShdw blurRad="38100" dist="25400" dir="5400000" algn="ctr" rotWithShape="0">
                    <a:srgbClr val="6E747A">
                      <a:alpha val="43000"/>
                    </a:srgbClr>
                  </a:outerShdw>
                </a:effectLst>
                <a:latin typeface="MS Mincho" panose="02020609040205080304" charset="-128"/>
                <a:ea typeface="MS Mincho" panose="02020609040205080304" charset="-128"/>
                <a:cs typeface="MS Mincho" panose="02020609040205080304" charset="-128"/>
              </a:rPr>
              <a:t>島々</a:t>
            </a:r>
            <a:r>
              <a:rPr lang="ja-JP" altLang="en-US" sz="1400" dirty="0">
                <a:solidFill>
                  <a:srgbClr val="444F56"/>
                </a:solidFill>
                <a:latin typeface="MS Mincho" panose="02020609040205080304" charset="-128"/>
                <a:ea typeface="MS Mincho" panose="02020609040205080304" charset="-128"/>
                <a:cs typeface="MS Mincho" panose="02020609040205080304" charset="-128"/>
              </a:rPr>
              <a:t>からなっている。その国土の</a:t>
            </a:r>
            <a:r>
              <a:rPr lang="en-US" altLang="ja-JP" sz="1400" dirty="0">
                <a:solidFill>
                  <a:srgbClr val="444F56"/>
                </a:solidFill>
                <a:latin typeface="MS Mincho" panose="02020609040205080304" charset="-128"/>
                <a:ea typeface="MS Mincho" panose="02020609040205080304" charset="-128"/>
                <a:cs typeface="MS Mincho" panose="02020609040205080304" charset="-128"/>
              </a:rPr>
              <a:t>61</a:t>
            </a:r>
            <a:r>
              <a:rPr lang="ja-JP" altLang="en-US" sz="1400" dirty="0">
                <a:solidFill>
                  <a:srgbClr val="444F56"/>
                </a:solidFill>
                <a:latin typeface="MS Mincho" panose="02020609040205080304" charset="-128"/>
                <a:ea typeface="MS Mincho" panose="02020609040205080304" charset="-128"/>
                <a:cs typeface="MS Mincho" panose="02020609040205080304" charset="-128"/>
              </a:rPr>
              <a:t>％が</a:t>
            </a:r>
            <a:r>
              <a:rPr lang="ja-JP" altLang="en-US" sz="1400" dirty="0">
                <a:solidFill>
                  <a:schemeClr val="accent1"/>
                </a:solidFill>
                <a:effectLst>
                  <a:outerShdw blurRad="38100" dist="25400" dir="5400000" algn="ctr" rotWithShape="0">
                    <a:srgbClr val="6E747A">
                      <a:alpha val="43000"/>
                    </a:srgbClr>
                  </a:outerShdw>
                </a:effectLst>
                <a:latin typeface="MS Mincho" panose="02020609040205080304" charset="-128"/>
                <a:ea typeface="MS Mincho" panose="02020609040205080304" charset="-128"/>
                <a:cs typeface="MS Mincho" panose="02020609040205080304" charset="-128"/>
              </a:rPr>
              <a:t>山地</a:t>
            </a:r>
            <a:r>
              <a:rPr lang="ja-JP" altLang="en-US" sz="1400" dirty="0">
                <a:solidFill>
                  <a:srgbClr val="444F56"/>
                </a:solidFill>
                <a:latin typeface="MS Mincho" panose="02020609040205080304" charset="-128"/>
                <a:ea typeface="MS Mincho" panose="02020609040205080304" charset="-128"/>
                <a:cs typeface="MS Mincho" panose="02020609040205080304" charset="-128"/>
              </a:rPr>
              <a:t>である。</a:t>
            </a:r>
            <a:endParaRPr lang="en-US" altLang="ja-JP" sz="1400" dirty="0">
              <a:solidFill>
                <a:srgbClr val="444F56"/>
              </a:solidFill>
              <a:latin typeface="MS Mincho" panose="02020609040205080304" charset="-128"/>
              <a:ea typeface="MS Mincho" panose="02020609040205080304" charset="-128"/>
              <a:cs typeface="MS Mincho" panose="02020609040205080304" charset="-128"/>
            </a:endParaRPr>
          </a:p>
        </p:txBody>
      </p:sp>
      <p:grpSp>
        <p:nvGrpSpPr>
          <p:cNvPr id="9" name="组合 8"/>
          <p:cNvGrpSpPr/>
          <p:nvPr/>
        </p:nvGrpSpPr>
        <p:grpSpPr>
          <a:xfrm>
            <a:off x="4190969" y="2128522"/>
            <a:ext cx="2805492" cy="2805492"/>
            <a:chOff x="4717771" y="2143125"/>
            <a:chExt cx="2805492" cy="2805492"/>
          </a:xfrm>
        </p:grpSpPr>
        <p:pic>
          <p:nvPicPr>
            <p:cNvPr id="4" name="图片 3"/>
            <p:cNvPicPr>
              <a:picLocks noChangeAspect="1"/>
            </p:cNvPicPr>
            <p:nvPr/>
          </p:nvPicPr>
          <p:blipFill rotWithShape="1">
            <a:blip r:embed="rId2">
              <a:duotone>
                <a:prstClr val="black"/>
                <a:srgbClr val="5B6A74">
                  <a:tint val="45000"/>
                  <a:satMod val="400000"/>
                </a:srgbClr>
              </a:duotone>
              <a:extLst>
                <a:ext uri="{BEBA8EAE-BF5A-486C-A8C5-ECC9F3942E4B}">
                  <a14:imgProps xmlns:a14="http://schemas.microsoft.com/office/drawing/2010/main">
                    <a14:imgLayer r:embed="rId3">
                      <a14:imgEffect>
                        <a14:backgroundRemoval t="20469" b="79063" l="24688" r="76875">
                          <a14:foregroundMark x1="50313" y1="49063" x2="54531" y2="42656"/>
                          <a14:foregroundMark x1="50000" y1="26250" x2="50000" y2="26250"/>
                          <a14:foregroundMark x1="66563" y1="29844" x2="66563" y2="29844"/>
                          <a14:foregroundMark x1="71719" y1="46719" x2="71719" y2="46719"/>
                          <a14:foregroundMark x1="64375" y1="59531" x2="64375" y2="59531"/>
                          <a14:foregroundMark x1="35938" y1="60000" x2="35938" y2="60000"/>
                          <a14:foregroundMark x1="29688" y1="45781" x2="29688" y2="45781"/>
                          <a14:foregroundMark x1="35781" y1="30938" x2="35781" y2="30938"/>
                          <a14:foregroundMark x1="46719" y1="65469" x2="46719" y2="65469"/>
                          <a14:foregroundMark x1="50000" y1="69375" x2="50000" y2="69375"/>
                          <a14:foregroundMark x1="50781" y1="72188" x2="50781" y2="72188"/>
                        </a14:backgroundRemoval>
                      </a14:imgEffect>
                    </a14:imgLayer>
                  </a14:imgProps>
                </a:ext>
                <a:ext uri="{28A0092B-C50C-407E-A947-70E740481C1C}">
                  <a14:useLocalDpi xmlns:a14="http://schemas.microsoft.com/office/drawing/2010/main" val="0"/>
                </a:ext>
              </a:extLst>
            </a:blip>
            <a:srcRect l="24062" t="19062" r="23906" b="20938"/>
            <a:stretch>
              <a:fillRect/>
            </a:stretch>
          </p:blipFill>
          <p:spPr>
            <a:xfrm>
              <a:off x="5168722" y="2448305"/>
              <a:ext cx="1903591" cy="2195132"/>
            </a:xfrm>
            <a:prstGeom prst="rect">
              <a:avLst/>
            </a:prstGeom>
          </p:spPr>
        </p:pic>
        <p:sp>
          <p:nvSpPr>
            <p:cNvPr id="5" name="同心圆 4"/>
            <p:cNvSpPr/>
            <p:nvPr/>
          </p:nvSpPr>
          <p:spPr>
            <a:xfrm>
              <a:off x="4717771" y="2143125"/>
              <a:ext cx="2805492" cy="2805492"/>
            </a:xfrm>
            <a:prstGeom prst="donut">
              <a:avLst>
                <a:gd name="adj" fmla="val 6828"/>
              </a:avLst>
            </a:pr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4793227" y="2218581"/>
              <a:ext cx="2654579" cy="2654579"/>
            </a:xfrm>
            <a:prstGeom prst="ellipse">
              <a:avLst/>
            </a:prstGeom>
            <a:noFill/>
            <a:ln w="22225">
              <a:gradFill flip="none" rotWithShape="1">
                <a:gsLst>
                  <a:gs pos="0">
                    <a:srgbClr val="D7B26C"/>
                  </a:gs>
                  <a:gs pos="51000">
                    <a:srgbClr val="D7B26C">
                      <a:alpha val="13000"/>
                    </a:srgbClr>
                  </a:gs>
                  <a:gs pos="100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887902" y="4162183"/>
            <a:ext cx="1930400" cy="337185"/>
          </a:xfrm>
          <a:prstGeom prst="rect">
            <a:avLst/>
          </a:prstGeom>
          <a:noFill/>
        </p:spPr>
        <p:txBody>
          <a:bodyPr wrap="square" rtlCol="0">
            <a:spAutoFit/>
          </a:bodyPr>
          <a:lstStyle/>
          <a:p>
            <a:r>
              <a:rPr lang="ja-JP" altLang="zh-CN" sz="1600" b="1" dirty="0">
                <a:solidFill>
                  <a:srgbClr val="444F56"/>
                </a:solidFill>
                <a:highlight>
                  <a:srgbClr val="FFFF00"/>
                </a:highlight>
                <a:latin typeface="MS Mincho" panose="02020609040205080304" charset="-128"/>
                <a:ea typeface="MS Mincho" panose="02020609040205080304" charset="-128"/>
              </a:rPr>
              <a:t>農耕文化</a:t>
            </a:r>
          </a:p>
        </p:txBody>
      </p:sp>
      <p:sp>
        <p:nvSpPr>
          <p:cNvPr id="19" name="文本框 18"/>
          <p:cNvSpPr txBox="1"/>
          <p:nvPr/>
        </p:nvSpPr>
        <p:spPr>
          <a:xfrm>
            <a:off x="887902" y="4494447"/>
            <a:ext cx="3109850" cy="1706880"/>
          </a:xfrm>
          <a:prstGeom prst="rect">
            <a:avLst/>
          </a:prstGeom>
          <a:noFill/>
        </p:spPr>
        <p:txBody>
          <a:bodyPr wrap="square" rtlCol="0">
            <a:spAutoFit/>
          </a:bodyPr>
          <a:lstStyle/>
          <a:p>
            <a:pPr>
              <a:lnSpc>
                <a:spcPct val="150000"/>
              </a:lnSpc>
            </a:pPr>
            <a:r>
              <a:rPr lang="ja-JP" altLang="en-US" sz="1400" dirty="0">
                <a:solidFill>
                  <a:srgbClr val="444F56"/>
                </a:solidFill>
                <a:latin typeface="汉仪文黑-55简" panose="00020600040101010101" charset="-122"/>
                <a:ea typeface="汉仪文黑-55简" panose="00020600040101010101" charset="-122"/>
              </a:rPr>
              <a:t>　</a:t>
            </a:r>
            <a:r>
              <a:rPr lang="en-US" altLang="zh-CN" sz="1400" dirty="0">
                <a:solidFill>
                  <a:srgbClr val="444F56"/>
                </a:solidFill>
                <a:latin typeface="MS Mincho" panose="02020609040205080304" charset="-128"/>
                <a:ea typeface="MS Mincho" panose="02020609040205080304" charset="-128"/>
              </a:rPr>
              <a:t>日本は</a:t>
            </a:r>
            <a:r>
              <a:rPr lang="en-US" altLang="zh-CN" sz="1400" dirty="0">
                <a:solidFill>
                  <a:schemeClr val="accent1"/>
                </a:solidFill>
                <a:effectLst>
                  <a:outerShdw blurRad="38100" dist="25400" dir="5400000" algn="ctr" rotWithShape="0">
                    <a:srgbClr val="6E747A">
                      <a:alpha val="43000"/>
                    </a:srgbClr>
                  </a:outerShdw>
                </a:effectLst>
                <a:latin typeface="MS Mincho" panose="02020609040205080304" charset="-128"/>
                <a:ea typeface="MS Mincho" panose="02020609040205080304" charset="-128"/>
              </a:rPr>
              <a:t>稻作文化圏</a:t>
            </a:r>
            <a:r>
              <a:rPr lang="en-US" altLang="zh-CN" sz="1400" dirty="0">
                <a:solidFill>
                  <a:srgbClr val="444F56"/>
                </a:solidFill>
                <a:latin typeface="MS Mincho" panose="02020609040205080304" charset="-128"/>
                <a:ea typeface="MS Mincho" panose="02020609040205080304" charset="-128"/>
              </a:rPr>
              <a:t>に属している。はるか弥生時代から始め、日本人には稲が栽培されている。悪い自然環境の中で、近隣同士が助け合い、</a:t>
            </a:r>
            <a:r>
              <a:rPr lang="en-US" altLang="zh-CN" sz="1400" dirty="0">
                <a:solidFill>
                  <a:schemeClr val="accent1"/>
                </a:solidFill>
                <a:effectLst>
                  <a:outerShdw blurRad="38100" dist="25400" dir="5400000" algn="ctr" rotWithShape="0">
                    <a:srgbClr val="6E747A">
                      <a:alpha val="43000"/>
                    </a:srgbClr>
                  </a:outerShdw>
                </a:effectLst>
                <a:latin typeface="MS Mincho" panose="02020609040205080304" charset="-128"/>
                <a:ea typeface="MS Mincho" panose="02020609040205080304" charset="-128"/>
              </a:rPr>
              <a:t>共同作業</a:t>
            </a:r>
            <a:r>
              <a:rPr lang="en-US" altLang="zh-CN" sz="1400" dirty="0">
                <a:solidFill>
                  <a:srgbClr val="444F56"/>
                </a:solidFill>
                <a:latin typeface="MS Mincho" panose="02020609040205080304" charset="-128"/>
                <a:ea typeface="MS Mincho" panose="02020609040205080304" charset="-128"/>
              </a:rPr>
              <a:t>を行わなければ成らない。</a:t>
            </a:r>
          </a:p>
        </p:txBody>
      </p:sp>
      <p:sp>
        <p:nvSpPr>
          <p:cNvPr id="20" name="文本框 19"/>
          <p:cNvSpPr txBox="1"/>
          <p:nvPr/>
        </p:nvSpPr>
        <p:spPr>
          <a:xfrm>
            <a:off x="7325033" y="1794194"/>
            <a:ext cx="1930400" cy="337185"/>
          </a:xfrm>
          <a:prstGeom prst="rect">
            <a:avLst/>
          </a:prstGeom>
          <a:noFill/>
        </p:spPr>
        <p:txBody>
          <a:bodyPr wrap="square" rtlCol="0">
            <a:spAutoFit/>
          </a:bodyPr>
          <a:lstStyle/>
          <a:p>
            <a:r>
              <a:rPr lang="ja-JP" altLang="zh-CN" sz="1600" b="1" dirty="0">
                <a:solidFill>
                  <a:srgbClr val="444F56"/>
                </a:solidFill>
                <a:highlight>
                  <a:srgbClr val="FFFF00"/>
                </a:highlight>
                <a:latin typeface="MS Mincho" panose="02020609040205080304" charset="-128"/>
                <a:ea typeface="MS Mincho" panose="02020609040205080304" charset="-128"/>
              </a:rPr>
              <a:t>歴史的な原因</a:t>
            </a:r>
          </a:p>
        </p:txBody>
      </p:sp>
      <p:sp>
        <p:nvSpPr>
          <p:cNvPr id="21" name="文本框 20"/>
          <p:cNvSpPr txBox="1"/>
          <p:nvPr/>
        </p:nvSpPr>
        <p:spPr>
          <a:xfrm>
            <a:off x="7324725" y="2126615"/>
            <a:ext cx="3862070" cy="2030095"/>
          </a:xfrm>
          <a:prstGeom prst="rect">
            <a:avLst/>
          </a:prstGeom>
          <a:noFill/>
        </p:spPr>
        <p:txBody>
          <a:bodyPr wrap="square" rtlCol="0">
            <a:spAutoFit/>
          </a:bodyPr>
          <a:lstStyle/>
          <a:p>
            <a:pPr>
              <a:lnSpc>
                <a:spcPct val="150000"/>
              </a:lnSpc>
            </a:pPr>
            <a:r>
              <a:rPr lang="ja-JP" altLang="zh-CN" sz="1400" dirty="0">
                <a:solidFill>
                  <a:srgbClr val="444F56"/>
                </a:solidFill>
                <a:latin typeface="汉仪文黑-55简" panose="00020600040101010101" charset="-122"/>
                <a:ea typeface="汉仪文黑-55简" panose="00020600040101010101" charset="-122"/>
              </a:rPr>
              <a:t>　</a:t>
            </a:r>
            <a:r>
              <a:rPr lang="ja-JP" altLang="zh-CN" sz="1400" dirty="0">
                <a:solidFill>
                  <a:srgbClr val="444F56"/>
                </a:solidFill>
                <a:latin typeface="MS Mincho" panose="02020609040205080304" charset="-128"/>
                <a:ea typeface="MS Mincho" panose="02020609040205080304" charset="-128"/>
              </a:rPr>
              <a:t>日本の</a:t>
            </a:r>
            <a:r>
              <a:rPr lang="ja-JP" altLang="zh-CN" sz="1400" dirty="0">
                <a:solidFill>
                  <a:schemeClr val="accent1"/>
                </a:solidFill>
                <a:effectLst>
                  <a:outerShdw blurRad="38100" dist="25400" dir="5400000" algn="ctr" rotWithShape="0">
                    <a:srgbClr val="6E747A">
                      <a:alpha val="43000"/>
                    </a:srgbClr>
                  </a:outerShdw>
                </a:effectLst>
                <a:latin typeface="MS Mincho" panose="02020609040205080304" charset="-128"/>
                <a:ea typeface="MS Mincho" panose="02020609040205080304" charset="-128"/>
              </a:rPr>
              <a:t>民族</a:t>
            </a:r>
            <a:r>
              <a:rPr lang="ja-JP" altLang="zh-CN" sz="1400" dirty="0">
                <a:solidFill>
                  <a:srgbClr val="444F56"/>
                </a:solidFill>
                <a:latin typeface="MS Mincho" panose="02020609040205080304" charset="-128"/>
                <a:ea typeface="MS Mincho" panose="02020609040205080304" charset="-128"/>
              </a:rPr>
              <a:t>が比較的に</a:t>
            </a:r>
            <a:r>
              <a:rPr lang="ja-JP" altLang="zh-CN" sz="1400" dirty="0">
                <a:solidFill>
                  <a:schemeClr val="accent1"/>
                </a:solidFill>
                <a:effectLst>
                  <a:outerShdw blurRad="38100" dist="25400" dir="5400000" algn="ctr" rotWithShape="0">
                    <a:srgbClr val="6E747A">
                      <a:alpha val="43000"/>
                    </a:srgbClr>
                  </a:outerShdw>
                </a:effectLst>
                <a:latin typeface="MS Mincho" panose="02020609040205080304" charset="-128"/>
                <a:ea typeface="MS Mincho" panose="02020609040205080304" charset="-128"/>
              </a:rPr>
              <a:t>単一</a:t>
            </a:r>
            <a:r>
              <a:rPr lang="ja-JP" altLang="zh-CN" sz="1400" dirty="0">
                <a:solidFill>
                  <a:srgbClr val="444F56"/>
                </a:solidFill>
                <a:latin typeface="MS Mincho" panose="02020609040205080304" charset="-128"/>
                <a:ea typeface="MS Mincho" panose="02020609040205080304" charset="-128"/>
              </a:rPr>
              <a:t>なので、相対的に言えば、落ち着く生活を送ってきたから、</a:t>
            </a:r>
            <a:r>
              <a:rPr lang="ja-JP" altLang="zh-CN" sz="1400" dirty="0">
                <a:solidFill>
                  <a:schemeClr val="accent1"/>
                </a:solidFill>
                <a:effectLst>
                  <a:outerShdw blurRad="38100" dist="25400" dir="5400000" algn="ctr" rotWithShape="0">
                    <a:srgbClr val="6E747A">
                      <a:alpha val="43000"/>
                    </a:srgbClr>
                  </a:outerShdw>
                </a:effectLst>
                <a:latin typeface="MS Mincho" panose="02020609040205080304" charset="-128"/>
                <a:ea typeface="MS Mincho" panose="02020609040205080304" charset="-128"/>
              </a:rPr>
              <a:t>内向性</a:t>
            </a:r>
            <a:r>
              <a:rPr lang="ja-JP" altLang="zh-CN" sz="1400" dirty="0">
                <a:solidFill>
                  <a:srgbClr val="444F56"/>
                </a:solidFill>
                <a:latin typeface="MS Mincho" panose="02020609040205080304" charset="-128"/>
                <a:ea typeface="MS Mincho" panose="02020609040205080304" charset="-128"/>
              </a:rPr>
              <a:t>が強い、ほかの民族、ほかの国民と相容れないという性格が形成されてきた。</a:t>
            </a:r>
          </a:p>
          <a:p>
            <a:pPr>
              <a:lnSpc>
                <a:spcPct val="150000"/>
              </a:lnSpc>
            </a:pPr>
            <a:r>
              <a:rPr lang="ja-JP" altLang="zh-CN" sz="1400" dirty="0">
                <a:solidFill>
                  <a:srgbClr val="444F56"/>
                </a:solidFill>
                <a:latin typeface="MS Mincho" panose="02020609040205080304" charset="-128"/>
                <a:ea typeface="MS Mincho" panose="02020609040205080304" charset="-128"/>
              </a:rPr>
              <a:t>　江戸時代、</a:t>
            </a:r>
            <a:r>
              <a:rPr lang="ja-JP" altLang="zh-CN" sz="1400" dirty="0">
                <a:solidFill>
                  <a:schemeClr val="accent1"/>
                </a:solidFill>
                <a:effectLst>
                  <a:outerShdw blurRad="38100" dist="25400" dir="5400000" algn="ctr" rotWithShape="0">
                    <a:srgbClr val="6E747A">
                      <a:alpha val="43000"/>
                    </a:srgbClr>
                  </a:outerShdw>
                </a:effectLst>
                <a:latin typeface="MS Mincho" panose="02020609040205080304" charset="-128"/>
                <a:ea typeface="MS Mincho" panose="02020609040205080304" charset="-128"/>
              </a:rPr>
              <a:t>藩と藩</a:t>
            </a:r>
            <a:r>
              <a:rPr lang="ja-JP" altLang="zh-CN" sz="1400" dirty="0">
                <a:solidFill>
                  <a:srgbClr val="444F56"/>
                </a:solidFill>
                <a:latin typeface="MS Mincho" panose="02020609040205080304" charset="-128"/>
                <a:ea typeface="MS Mincho" panose="02020609040205080304" charset="-128"/>
              </a:rPr>
              <a:t>の間は互いに通じなかったである。</a:t>
            </a:r>
            <a:r>
              <a:rPr lang="en-US" altLang="ja-JP" sz="1400" dirty="0">
                <a:solidFill>
                  <a:srgbClr val="444F56"/>
                </a:solidFill>
                <a:latin typeface="MS Mincho" panose="02020609040205080304" charset="-128"/>
                <a:ea typeface="MS Mincho" panose="02020609040205080304" charset="-128"/>
              </a:rPr>
              <a:t>―</a:t>
            </a:r>
          </a:p>
        </p:txBody>
      </p:sp>
      <p:sp>
        <p:nvSpPr>
          <p:cNvPr id="22" name="文本框 21"/>
          <p:cNvSpPr txBox="1"/>
          <p:nvPr/>
        </p:nvSpPr>
        <p:spPr>
          <a:xfrm>
            <a:off x="7325033" y="4160119"/>
            <a:ext cx="1930400" cy="337185"/>
          </a:xfrm>
          <a:prstGeom prst="rect">
            <a:avLst/>
          </a:prstGeom>
          <a:noFill/>
        </p:spPr>
        <p:txBody>
          <a:bodyPr wrap="square" rtlCol="0">
            <a:spAutoFit/>
          </a:bodyPr>
          <a:lstStyle/>
          <a:p>
            <a:r>
              <a:rPr lang="ja-JP" altLang="zh-CN" sz="1600" b="1" dirty="0">
                <a:solidFill>
                  <a:srgbClr val="444F56"/>
                </a:solidFill>
                <a:highlight>
                  <a:srgbClr val="FFFF00"/>
                </a:highlight>
                <a:latin typeface="MS Mincho" panose="02020609040205080304" charset="-128"/>
                <a:ea typeface="MS Mincho" panose="02020609040205080304" charset="-128"/>
              </a:rPr>
              <a:t>家制度</a:t>
            </a:r>
          </a:p>
        </p:txBody>
      </p:sp>
      <p:sp>
        <p:nvSpPr>
          <p:cNvPr id="23" name="文本框 22"/>
          <p:cNvSpPr txBox="1"/>
          <p:nvPr/>
        </p:nvSpPr>
        <p:spPr>
          <a:xfrm>
            <a:off x="7325033" y="4492383"/>
            <a:ext cx="3109850" cy="1706880"/>
          </a:xfrm>
          <a:prstGeom prst="rect">
            <a:avLst/>
          </a:prstGeom>
          <a:noFill/>
        </p:spPr>
        <p:txBody>
          <a:bodyPr wrap="square" rtlCol="0">
            <a:spAutoFit/>
          </a:bodyPr>
          <a:lstStyle/>
          <a:p>
            <a:pPr>
              <a:lnSpc>
                <a:spcPct val="150000"/>
              </a:lnSpc>
            </a:pPr>
            <a:r>
              <a:rPr lang="ja-JP" altLang="en-US" sz="1400" dirty="0">
                <a:solidFill>
                  <a:srgbClr val="444F56"/>
                </a:solidFill>
                <a:latin typeface="MS Mincho" panose="02020609040205080304" charset="-128"/>
                <a:ea typeface="MS Mincho" panose="02020609040205080304" charset="-128"/>
              </a:rPr>
              <a:t>　一つの団体の内部の人は「ウチ」側、身内となり、知り合い、わけべだてなくて親しい対象であるが、「ソト」の人間は疎遠で、対立する、敬</a:t>
            </a:r>
            <a:r>
              <a:rPr lang="ja-JP" altLang="en-US" sz="1400" dirty="0">
                <a:solidFill>
                  <a:srgbClr val="444F56"/>
                </a:solidFill>
                <a:latin typeface="MS Mincho" panose="02020609040205080304" charset="-128"/>
                <a:ea typeface="MS Mincho" panose="02020609040205080304" charset="-128"/>
                <a:sym typeface="+mn-ea"/>
              </a:rPr>
              <a:t>遠</a:t>
            </a:r>
            <a:r>
              <a:rPr lang="ja-JP" altLang="en-US" sz="1400" dirty="0">
                <a:solidFill>
                  <a:srgbClr val="444F56"/>
                </a:solidFill>
                <a:latin typeface="MS Mincho" panose="02020609040205080304" charset="-128"/>
                <a:ea typeface="MS Mincho" panose="02020609040205080304" charset="-128"/>
              </a:rPr>
              <a:t>する対象である。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 calcmode="lin" valueType="num">
                                      <p:cBhvr additive="base">
                                        <p:cTn id="15"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9" grpId="0"/>
      <p:bldP spid="19" grpId="1"/>
      <p:bldP spid="20" grpId="0"/>
      <p:bldP spid="20" grpId="1"/>
      <p:bldP spid="21" grpId="0"/>
      <p:bldP spid="21" grpId="1"/>
      <p:bldP spid="22" grpId="0"/>
      <p:bldP spid="22" grpId="1"/>
      <p:bldP spid="23" grpId="0"/>
      <p:bldP spid="2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48945" y="222885"/>
            <a:ext cx="4745990" cy="521970"/>
          </a:xfrm>
          <a:prstGeom prst="rect">
            <a:avLst/>
          </a:prstGeom>
          <a:noFill/>
        </p:spPr>
        <p:txBody>
          <a:bodyPr wrap="square" rtlCol="0">
            <a:spAutoFit/>
          </a:bodyPr>
          <a:lstStyle/>
          <a:p>
            <a:r>
              <a:rPr lang="ja-JP" altLang="zh-CN" sz="2800" b="1" dirty="0">
                <a:solidFill>
                  <a:srgbClr val="444F56"/>
                </a:solidFill>
                <a:latin typeface="MS Mincho" panose="02020609040205080304" charset="-128"/>
                <a:ea typeface="MS Mincho" panose="02020609040205080304" charset="-128"/>
              </a:rPr>
              <a:t>内外意識のプラス影響</a:t>
            </a:r>
          </a:p>
        </p:txBody>
      </p:sp>
      <p:sp>
        <p:nvSpPr>
          <p:cNvPr id="2" name="矩形 1"/>
          <p:cNvSpPr/>
          <p:nvPr/>
        </p:nvSpPr>
        <p:spPr>
          <a:xfrm>
            <a:off x="-74295" y="1428115"/>
            <a:ext cx="6007735" cy="4001770"/>
          </a:xfrm>
          <a:prstGeom prst="rect">
            <a:avLst/>
          </a:pr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8945" y="744855"/>
            <a:ext cx="3346450" cy="460375"/>
          </a:xfrm>
          <a:prstGeom prst="rect">
            <a:avLst/>
          </a:prstGeom>
          <a:noFill/>
        </p:spPr>
        <p:txBody>
          <a:bodyPr wrap="square" rtlCol="0">
            <a:spAutoFit/>
            <a:scene3d>
              <a:camera prst="orthographicFront"/>
              <a:lightRig rig="threePt" dir="t"/>
            </a:scene3d>
          </a:bodyPr>
          <a:lstStyle/>
          <a:p>
            <a:r>
              <a:rPr lang="ja-JP" altLang="zh-CN" sz="2400" b="1" dirty="0">
                <a:solidFill>
                  <a:schemeClr val="tx1"/>
                </a:solidFill>
                <a:effectLst>
                  <a:outerShdw blurRad="38100" dist="19050" dir="2700000" algn="tl" rotWithShape="0">
                    <a:schemeClr val="dk1">
                      <a:alpha val="40000"/>
                    </a:schemeClr>
                  </a:outerShdw>
                </a:effectLst>
                <a:highlight>
                  <a:srgbClr val="FFFF00"/>
                </a:highlight>
                <a:latin typeface="MS Mincho" panose="02020609040205080304" charset="-128"/>
                <a:ea typeface="MS Mincho" panose="02020609040205080304" charset="-128"/>
              </a:rPr>
              <a:t>他人への思いやり</a:t>
            </a:r>
          </a:p>
        </p:txBody>
      </p:sp>
      <p:sp>
        <p:nvSpPr>
          <p:cNvPr id="8" name="文本框 7"/>
          <p:cNvSpPr txBox="1"/>
          <p:nvPr/>
        </p:nvSpPr>
        <p:spPr>
          <a:xfrm>
            <a:off x="0" y="1601470"/>
            <a:ext cx="5926455" cy="3828415"/>
          </a:xfrm>
          <a:prstGeom prst="rect">
            <a:avLst/>
          </a:prstGeom>
          <a:noFill/>
        </p:spPr>
        <p:txBody>
          <a:bodyPr wrap="square" rtlCol="0">
            <a:noAutofit/>
          </a:bodyPr>
          <a:lstStyle/>
          <a:p>
            <a:pPr>
              <a:lnSpc>
                <a:spcPct val="150000"/>
              </a:lnSpc>
            </a:pPr>
            <a:r>
              <a:rPr lang="ja-JP" altLang="zh-CN" sz="2000" dirty="0">
                <a:solidFill>
                  <a:schemeClr val="bg1"/>
                </a:solidFill>
                <a:latin typeface="MS Mincho" panose="02020609040205080304" charset="-128"/>
                <a:ea typeface="MS Mincho" panose="02020609040205080304" charset="-128"/>
                <a:cs typeface="MS Mincho" panose="02020609040205080304" charset="-128"/>
              </a:rPr>
              <a:t>　</a:t>
            </a:r>
            <a:r>
              <a:rPr lang="zh-CN" altLang="en-US" sz="2000" dirty="0">
                <a:solidFill>
                  <a:schemeClr val="bg1"/>
                </a:solidFill>
                <a:latin typeface="MS Mincho" panose="02020609040205080304" charset="-128"/>
                <a:ea typeface="MS Mincho" panose="02020609040205080304" charset="-128"/>
                <a:cs typeface="MS Mincho" panose="02020609040205080304" charset="-128"/>
              </a:rPr>
              <a:t>ウチとソトの意識によって、日本人は人とコミュニケ-ションするとき他人への思いやりや察しを大切にするうによく言われている。「ちょっと」「すみません」などのクッション言葉は日本語における使用率が非常に高いと思われる。</a:t>
            </a:r>
            <a:r>
              <a:rPr lang="ja-JP" altLang="zh-CN" sz="2000" dirty="0">
                <a:solidFill>
                  <a:schemeClr val="bg1"/>
                </a:solidFill>
                <a:latin typeface="MS Mincho" panose="02020609040205080304" charset="-128"/>
                <a:ea typeface="MS Mincho" panose="02020609040205080304" charset="-128"/>
                <a:cs typeface="MS Mincho" panose="02020609040205080304" charset="-128"/>
              </a:rPr>
              <a:t>日本語の中で、</a:t>
            </a:r>
            <a:r>
              <a:rPr lang="ja-JP" altLang="zh-CN" sz="2000" dirty="0">
                <a:solidFill>
                  <a:srgbClr val="FF0000"/>
                </a:solidFill>
                <a:highlight>
                  <a:srgbClr val="FFFF00"/>
                </a:highlight>
                <a:latin typeface="MS Mincho" panose="02020609040205080304" charset="-128"/>
                <a:ea typeface="MS Mincho" panose="02020609040205080304" charset="-128"/>
                <a:cs typeface="MS Mincho" panose="02020609040205080304" charset="-128"/>
              </a:rPr>
              <a:t>婉曲表現</a:t>
            </a:r>
            <a:r>
              <a:rPr lang="ja-JP" altLang="zh-CN" sz="2000" dirty="0">
                <a:solidFill>
                  <a:schemeClr val="bg1"/>
                </a:solidFill>
                <a:latin typeface="MS Mincho" panose="02020609040205080304" charset="-128"/>
                <a:ea typeface="MS Mincho" panose="02020609040205080304" charset="-128"/>
                <a:cs typeface="MS Mincho" panose="02020609040205080304" charset="-128"/>
              </a:rPr>
              <a:t>が多用され、日本人のこの他人への配慮ははかの民族と比べ物にならないのであろう</a:t>
            </a:r>
            <a:r>
              <a:rPr lang="ja-JP" altLang="zh-CN" sz="1400" dirty="0">
                <a:solidFill>
                  <a:schemeClr val="bg1"/>
                </a:solidFill>
                <a:latin typeface="MS Mincho" panose="02020609040205080304" charset="-128"/>
                <a:ea typeface="MS Mincho" panose="02020609040205080304" charset="-128"/>
                <a:cs typeface="MS Mincho" panose="02020609040205080304" charset="-128"/>
              </a:rPr>
              <a:t>。</a:t>
            </a:r>
          </a:p>
        </p:txBody>
      </p:sp>
      <p:sp>
        <p:nvSpPr>
          <p:cNvPr id="4" name="矩形 3"/>
          <p:cNvSpPr/>
          <p:nvPr/>
        </p:nvSpPr>
        <p:spPr>
          <a:xfrm>
            <a:off x="9953897" y="2070189"/>
            <a:ext cx="914264" cy="829764"/>
          </a:xfrm>
          <a:prstGeom prst="rect">
            <a:avLst/>
          </a:pr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92996" y="5133701"/>
            <a:ext cx="395242" cy="380728"/>
          </a:xfrm>
          <a:prstGeom prst="rect">
            <a:avLst/>
          </a:pr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84526" y="2192800"/>
            <a:ext cx="644068" cy="584541"/>
          </a:xfrm>
          <a:prstGeom prst="rect">
            <a:avLst/>
          </a:prstGeom>
          <a:noFill/>
          <a:ln w="28575">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7605" y="5185195"/>
            <a:ext cx="306024" cy="277740"/>
          </a:xfrm>
          <a:prstGeom prst="rect">
            <a:avLst/>
          </a:prstGeom>
          <a:noFill/>
          <a:ln w="12700">
            <a:gradFill flip="none" rotWithShape="1">
              <a:gsLst>
                <a:gs pos="0">
                  <a:srgbClr val="D7B26C"/>
                </a:gs>
                <a:gs pos="48000">
                  <a:srgbClr val="D7B26C">
                    <a:alpha val="8000"/>
                  </a:srgbClr>
                </a:gs>
                <a:gs pos="98000">
                  <a:srgbClr val="D7B26C"/>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77585" y="4439920"/>
            <a:ext cx="5706745" cy="289941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 name="文本框 5"/>
          <p:cNvSpPr txBox="1"/>
          <p:nvPr/>
        </p:nvSpPr>
        <p:spPr>
          <a:xfrm>
            <a:off x="6203950" y="3967480"/>
            <a:ext cx="2828925" cy="460375"/>
          </a:xfrm>
          <a:prstGeom prst="rect">
            <a:avLst/>
          </a:prstGeom>
          <a:noFill/>
        </p:spPr>
        <p:txBody>
          <a:bodyPr wrap="square" rtlCol="0">
            <a:spAutoFit/>
            <a:scene3d>
              <a:camera prst="orthographicFront"/>
              <a:lightRig rig="threePt" dir="t"/>
            </a:scene3d>
          </a:bodyPr>
          <a:lstStyle/>
          <a:p>
            <a:r>
              <a:rPr lang="ja-JP" altLang="zh-CN" sz="2400" b="1" dirty="0">
                <a:solidFill>
                  <a:schemeClr val="tx1"/>
                </a:solidFill>
                <a:effectLst>
                  <a:outerShdw blurRad="38100" dist="19050" dir="2700000" algn="tl" rotWithShape="0">
                    <a:schemeClr val="dk1">
                      <a:alpha val="40000"/>
                    </a:schemeClr>
                  </a:outerShdw>
                </a:effectLst>
                <a:highlight>
                  <a:srgbClr val="FFFF00"/>
                </a:highlight>
                <a:latin typeface="MS Mincho" panose="02020609040205080304" charset="-128"/>
                <a:ea typeface="MS Mincho" panose="02020609040205080304" charset="-128"/>
              </a:rPr>
              <a:t>外来文化の選択</a:t>
            </a:r>
          </a:p>
        </p:txBody>
      </p:sp>
      <p:sp>
        <p:nvSpPr>
          <p:cNvPr id="9" name="文本框 8"/>
          <p:cNvSpPr txBox="1"/>
          <p:nvPr/>
        </p:nvSpPr>
        <p:spPr>
          <a:xfrm>
            <a:off x="6203950" y="4439285"/>
            <a:ext cx="5272405" cy="2721610"/>
          </a:xfrm>
          <a:prstGeom prst="rect">
            <a:avLst/>
          </a:prstGeom>
          <a:noFill/>
        </p:spPr>
        <p:txBody>
          <a:bodyPr wrap="square" rtlCol="0">
            <a:noAutofit/>
          </a:bodyPr>
          <a:lstStyle/>
          <a:p>
            <a:pPr>
              <a:lnSpc>
                <a:spcPct val="150000"/>
              </a:lnSpc>
            </a:pPr>
            <a:r>
              <a:rPr lang="ja-JP" altLang="zh-CN" sz="2000" dirty="0">
                <a:solidFill>
                  <a:schemeClr val="bg1"/>
                </a:solidFill>
                <a:latin typeface="MS Mincho" panose="02020609040205080304" charset="-128"/>
                <a:ea typeface="MS Mincho" panose="02020609040205080304" charset="-128"/>
                <a:cs typeface="MS Mincho" panose="02020609040205080304" charset="-128"/>
              </a:rPr>
              <a:t>　</a:t>
            </a:r>
            <a:r>
              <a:rPr lang="ja-JP" altLang="zh-CN" sz="2000" b="1" dirty="0">
                <a:solidFill>
                  <a:srgbClr val="FFFF00"/>
                </a:solidFill>
                <a:latin typeface="MS Mincho" panose="02020609040205080304" charset="-128"/>
                <a:ea typeface="MS Mincho" panose="02020609040205080304" charset="-128"/>
                <a:cs typeface="MS Mincho" panose="02020609040205080304" charset="-128"/>
              </a:rPr>
              <a:t>日本人は外来の文化を学ぶとき、明らかに二重の性格を持っている。日本民族にとっては有利なものを積極的に学び、それを日本独特な文化に変えようし努力する。日本民族に不利なものは拒否される。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checkerboard(across)">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6" grpId="0"/>
      <p:bldP spid="6" grpId="1"/>
      <p:bldP spid="9" grpId="0"/>
      <p:bldP spid="9"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半闭框 12"/>
          <p:cNvSpPr/>
          <p:nvPr/>
        </p:nvSpPr>
        <p:spPr>
          <a:xfrm rot="8100000">
            <a:off x="-320397" y="132713"/>
            <a:ext cx="640794" cy="640794"/>
          </a:xfrm>
          <a:prstGeom prst="halfFrame">
            <a:avLst/>
          </a:pr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2700000">
            <a:off x="-224459" y="230878"/>
            <a:ext cx="444464" cy="444464"/>
          </a:xfrm>
          <a:custGeom>
            <a:avLst/>
            <a:gdLst>
              <a:gd name="connsiteX0" fmla="*/ 0 w 1553029"/>
              <a:gd name="connsiteY0" fmla="*/ 0 h 1553029"/>
              <a:gd name="connsiteX1" fmla="*/ 1553029 w 1553029"/>
              <a:gd name="connsiteY1" fmla="*/ 0 h 1553029"/>
              <a:gd name="connsiteX2" fmla="*/ 1553029 w 1553029"/>
              <a:gd name="connsiteY2" fmla="*/ 1553029 h 1553029"/>
              <a:gd name="connsiteX3" fmla="*/ 1508683 w 1553029"/>
              <a:gd name="connsiteY3" fmla="*/ 1553029 h 1553029"/>
              <a:gd name="connsiteX4" fmla="*/ 0 w 1553029"/>
              <a:gd name="connsiteY4" fmla="*/ 44346 h 1553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029" h="1553029">
                <a:moveTo>
                  <a:pt x="0" y="0"/>
                </a:moveTo>
                <a:lnTo>
                  <a:pt x="1553029" y="0"/>
                </a:lnTo>
                <a:lnTo>
                  <a:pt x="1553029" y="1553029"/>
                </a:lnTo>
                <a:lnTo>
                  <a:pt x="1508683" y="1553029"/>
                </a:lnTo>
                <a:lnTo>
                  <a:pt x="0" y="44346"/>
                </a:lnTo>
                <a:close/>
              </a:path>
            </a:pathLst>
          </a:custGeom>
          <a:noFill/>
          <a:ln w="38100">
            <a:gradFill flip="none" rotWithShape="1">
              <a:gsLst>
                <a:gs pos="0">
                  <a:srgbClr val="D7B26C">
                    <a:alpha val="0"/>
                  </a:srgbClr>
                </a:gs>
                <a:gs pos="80740">
                  <a:srgbClr val="D7B26C">
                    <a:alpha val="55000"/>
                  </a:srgbClr>
                </a:gs>
                <a:gs pos="61000">
                  <a:srgbClr val="D7B26C"/>
                </a:gs>
                <a:gs pos="45000">
                  <a:srgbClr val="D7B26C">
                    <a:alpha val="0"/>
                  </a:srgbClr>
                </a:gs>
                <a:gs pos="100000">
                  <a:srgbClr val="D7B26C"/>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53390" y="222885"/>
            <a:ext cx="4091305" cy="460375"/>
          </a:xfrm>
          <a:prstGeom prst="rect">
            <a:avLst/>
          </a:prstGeom>
          <a:noFill/>
        </p:spPr>
        <p:txBody>
          <a:bodyPr wrap="square" rtlCol="0">
            <a:spAutoFit/>
          </a:bodyPr>
          <a:lstStyle/>
          <a:p>
            <a:r>
              <a:rPr lang="ja-JP" altLang="zh-CN" sz="2400" b="1" dirty="0">
                <a:solidFill>
                  <a:srgbClr val="444F56"/>
                </a:solidFill>
                <a:latin typeface="MS Mincho" panose="02020609040205080304" charset="-128"/>
                <a:ea typeface="MS Mincho" panose="02020609040205080304" charset="-128"/>
                <a:sym typeface="+mn-ea"/>
              </a:rPr>
              <a:t>内外意識のマイナス影響</a:t>
            </a:r>
            <a:endParaRPr lang="zh-CN" altLang="en-US" sz="2400" dirty="0">
              <a:solidFill>
                <a:srgbClr val="444F56"/>
              </a:solidFill>
              <a:latin typeface="汉仪文黑-55简" panose="00020600040101010101" charset="-122"/>
              <a:ea typeface="汉仪文黑-55简" panose="00020600040101010101" charset="-122"/>
            </a:endParaRPr>
          </a:p>
        </p:txBody>
      </p:sp>
      <p:sp>
        <p:nvSpPr>
          <p:cNvPr id="6" name="文本框 5"/>
          <p:cNvSpPr txBox="1"/>
          <p:nvPr/>
        </p:nvSpPr>
        <p:spPr>
          <a:xfrm>
            <a:off x="6747328" y="1594554"/>
            <a:ext cx="2162628" cy="337185"/>
          </a:xfrm>
          <a:prstGeom prst="rect">
            <a:avLst/>
          </a:prstGeom>
          <a:noFill/>
        </p:spPr>
        <p:txBody>
          <a:bodyPr wrap="square" rtlCol="0">
            <a:spAutoFit/>
          </a:bodyPr>
          <a:lstStyle/>
          <a:p>
            <a:endParaRPr lang="zh-CN" altLang="en-US" sz="1600" b="1" dirty="0">
              <a:solidFill>
                <a:srgbClr val="444F56"/>
              </a:solidFill>
              <a:latin typeface="汉仪文黑-55简" panose="00020600040101010101" charset="-122"/>
              <a:ea typeface="汉仪文黑-55简" panose="00020600040101010101" charset="-122"/>
            </a:endParaRPr>
          </a:p>
        </p:txBody>
      </p:sp>
      <p:sp>
        <p:nvSpPr>
          <p:cNvPr id="7" name="文本框 6"/>
          <p:cNvSpPr txBox="1"/>
          <p:nvPr/>
        </p:nvSpPr>
        <p:spPr>
          <a:xfrm>
            <a:off x="6747510" y="1926590"/>
            <a:ext cx="5100320" cy="175323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nSpc>
                <a:spcPct val="150000"/>
              </a:lnSpc>
            </a:pPr>
            <a:r>
              <a:rPr lang="ja-JP" altLang="zh-CN" sz="1600" dirty="0">
                <a:solidFill>
                  <a:srgbClr val="444F56"/>
                </a:solidFill>
                <a:latin typeface="MS Mincho" panose="02020609040205080304" charset="-128"/>
                <a:ea typeface="MS Mincho" panose="02020609040205080304" charset="-128"/>
              </a:rPr>
              <a:t>　</a:t>
            </a:r>
            <a:r>
              <a:rPr lang="ja-JP" altLang="zh-CN" sz="2400" dirty="0">
                <a:solidFill>
                  <a:srgbClr val="444F56"/>
                </a:solidFill>
                <a:latin typeface="MS Mincho" panose="02020609040205080304" charset="-128"/>
                <a:ea typeface="MS Mincho" panose="02020609040205080304" charset="-128"/>
              </a:rPr>
              <a:t>それが恥ずかしさだけでなく、外への恐怖心、外への拒絶　感からくるものである。</a:t>
            </a:r>
          </a:p>
        </p:txBody>
      </p:sp>
      <p:sp>
        <p:nvSpPr>
          <p:cNvPr id="12" name="文本框 11"/>
          <p:cNvSpPr txBox="1"/>
          <p:nvPr/>
        </p:nvSpPr>
        <p:spPr>
          <a:xfrm>
            <a:off x="6747328" y="3326481"/>
            <a:ext cx="2162628" cy="337185"/>
          </a:xfrm>
          <a:prstGeom prst="rect">
            <a:avLst/>
          </a:prstGeom>
          <a:noFill/>
        </p:spPr>
        <p:txBody>
          <a:bodyPr wrap="square" rtlCol="0">
            <a:spAutoFit/>
          </a:bodyPr>
          <a:lstStyle/>
          <a:p>
            <a:endParaRPr lang="zh-CN" altLang="en-US" sz="1600" b="1" dirty="0">
              <a:solidFill>
                <a:srgbClr val="444F56"/>
              </a:solidFill>
              <a:latin typeface="汉仪文黑-55简" panose="00020600040101010101" charset="-122"/>
              <a:ea typeface="汉仪文黑-55简" panose="00020600040101010101" charset="-122"/>
            </a:endParaRPr>
          </a:p>
        </p:txBody>
      </p:sp>
      <p:sp>
        <p:nvSpPr>
          <p:cNvPr id="14" name="文本框 13"/>
          <p:cNvSpPr txBox="1"/>
          <p:nvPr/>
        </p:nvSpPr>
        <p:spPr>
          <a:xfrm>
            <a:off x="6747510" y="3658870"/>
            <a:ext cx="5100320" cy="1518285"/>
          </a:xfrm>
          <a:prstGeom prst="rect">
            <a:avLst/>
          </a:prstGeom>
        </p:spPr>
        <p:style>
          <a:lnRef idx="2">
            <a:schemeClr val="accent3"/>
          </a:lnRef>
          <a:fillRef idx="1">
            <a:schemeClr val="lt1"/>
          </a:fillRef>
          <a:effectRef idx="0">
            <a:schemeClr val="accent3"/>
          </a:effectRef>
          <a:fontRef idx="minor">
            <a:schemeClr val="dk1"/>
          </a:fontRef>
        </p:style>
        <p:txBody>
          <a:bodyPr wrap="square" rtlCol="0">
            <a:noAutofit/>
          </a:bodyPr>
          <a:lstStyle/>
          <a:p>
            <a:pPr>
              <a:lnSpc>
                <a:spcPct val="150000"/>
              </a:lnSpc>
            </a:pPr>
            <a:r>
              <a:rPr lang="ja-JP" altLang="zh-CN" sz="1600" dirty="0">
                <a:solidFill>
                  <a:srgbClr val="444F56"/>
                </a:solidFill>
                <a:latin typeface="MS Mincho" panose="02020609040205080304" charset="-128"/>
                <a:ea typeface="MS Mincho" panose="02020609040205080304" charset="-128"/>
              </a:rPr>
              <a:t>　</a:t>
            </a:r>
            <a:r>
              <a:rPr lang="ja-JP" altLang="zh-CN" sz="2400" dirty="0">
                <a:solidFill>
                  <a:srgbClr val="444F56"/>
                </a:solidFill>
                <a:latin typeface="MS Mincho" panose="02020609040205080304" charset="-128"/>
                <a:ea typeface="MS Mincho" panose="02020609040205080304" charset="-128"/>
              </a:rPr>
              <a:t>集団の中にいるからこそ、強い自信や頼りを感じるのである。</a:t>
            </a:r>
          </a:p>
        </p:txBody>
      </p:sp>
      <p:sp>
        <p:nvSpPr>
          <p:cNvPr id="10" name="对角圆角矩形 9"/>
          <p:cNvSpPr/>
          <p:nvPr/>
        </p:nvSpPr>
        <p:spPr>
          <a:xfrm flipH="1">
            <a:off x="616585" y="1678305"/>
            <a:ext cx="4453890" cy="4328795"/>
          </a:xfrm>
          <a:prstGeom prst="round2DiagRect">
            <a:avLst>
              <a:gd name="adj1" fmla="val 44928"/>
              <a:gd name="adj2" fmla="val 0"/>
            </a:avLst>
          </a:prstGeom>
          <a:noFill/>
          <a:ln>
            <a:solidFill>
              <a:srgbClr val="5B6A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对角圆角矩形 10"/>
          <p:cNvSpPr/>
          <p:nvPr/>
        </p:nvSpPr>
        <p:spPr>
          <a:xfrm>
            <a:off x="1362710" y="767080"/>
            <a:ext cx="3552190" cy="615950"/>
          </a:xfrm>
          <a:prstGeom prst="round2DiagRect">
            <a:avLst>
              <a:gd name="adj1" fmla="val 50000"/>
              <a:gd name="adj2" fmla="val 0"/>
            </a:avLst>
          </a:pr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362710" y="767080"/>
            <a:ext cx="3333115" cy="497840"/>
          </a:xfrm>
          <a:prstGeom prst="rect">
            <a:avLst/>
          </a:prstGeom>
          <a:noFill/>
        </p:spPr>
        <p:txBody>
          <a:bodyPr wrap="square" rtlCol="0">
            <a:noAutofit/>
          </a:bodyPr>
          <a:lstStyle/>
          <a:p>
            <a:r>
              <a:rPr lang="ja-JP" altLang="zh-CN" sz="2400" b="1" dirty="0">
                <a:solidFill>
                  <a:schemeClr val="tx1"/>
                </a:solidFill>
                <a:highlight>
                  <a:srgbClr val="FFFF00"/>
                </a:highlight>
                <a:latin typeface="MS Mincho" panose="02020609040205080304" charset="-128"/>
                <a:ea typeface="MS Mincho" panose="02020609040205080304" charset="-128"/>
              </a:rPr>
              <a:t>内外意識による排外性</a:t>
            </a:r>
          </a:p>
        </p:txBody>
      </p:sp>
      <p:sp>
        <p:nvSpPr>
          <p:cNvPr id="20" name="文本框 19"/>
          <p:cNvSpPr txBox="1"/>
          <p:nvPr/>
        </p:nvSpPr>
        <p:spPr>
          <a:xfrm>
            <a:off x="951865" y="2072005"/>
            <a:ext cx="3835400" cy="4749165"/>
          </a:xfrm>
          <a:prstGeom prst="rect">
            <a:avLst/>
          </a:prstGeom>
          <a:noFill/>
        </p:spPr>
        <p:txBody>
          <a:bodyPr wrap="square" rtlCol="0">
            <a:noAutofit/>
          </a:bodyPr>
          <a:lstStyle/>
          <a:p>
            <a:pPr>
              <a:lnSpc>
                <a:spcPct val="150000"/>
              </a:lnSpc>
            </a:pPr>
            <a:r>
              <a:rPr lang="ja-JP" altLang="zh-CN" dirty="0">
                <a:solidFill>
                  <a:srgbClr val="444F56"/>
                </a:solidFill>
                <a:latin typeface="MS Mincho" panose="02020609040205080304" charset="-128"/>
                <a:ea typeface="MS Mincho" panose="02020609040205080304" charset="-128"/>
              </a:rPr>
              <a:t>例えば、</a:t>
            </a:r>
          </a:p>
          <a:p>
            <a:pPr>
              <a:lnSpc>
                <a:spcPct val="150000"/>
              </a:lnSpc>
            </a:pPr>
            <a:r>
              <a:rPr lang="ja-JP" altLang="zh-CN" dirty="0">
                <a:solidFill>
                  <a:srgbClr val="444F56"/>
                </a:solidFill>
                <a:latin typeface="MS Mincho" panose="02020609040205080304" charset="-128"/>
                <a:ea typeface="MS Mincho" panose="02020609040205080304" charset="-128"/>
              </a:rPr>
              <a:t>　日本人は旅行、特に海外旅行では集団で行動することが多いである。</a:t>
            </a:r>
          </a:p>
          <a:p>
            <a:pPr>
              <a:lnSpc>
                <a:spcPct val="150000"/>
              </a:lnSpc>
            </a:pPr>
            <a:r>
              <a:rPr lang="ja-JP" altLang="zh-CN" dirty="0">
                <a:solidFill>
                  <a:srgbClr val="444F56"/>
                </a:solidFill>
                <a:latin typeface="MS Mincho" panose="02020609040205080304" charset="-128"/>
                <a:ea typeface="MS Mincho" panose="02020609040205080304" charset="-128"/>
              </a:rPr>
              <a:t>　買い物もガイドさんに案内されて一緒に行くことが多いである。</a:t>
            </a:r>
          </a:p>
        </p:txBody>
      </p:sp>
      <p:sp>
        <p:nvSpPr>
          <p:cNvPr id="15" name="圆角矩形 14"/>
          <p:cNvSpPr/>
          <p:nvPr/>
        </p:nvSpPr>
        <p:spPr>
          <a:xfrm>
            <a:off x="4189978" y="5738697"/>
            <a:ext cx="596504" cy="125638"/>
          </a:xfrm>
          <a:prstGeom prst="roundRect">
            <a:avLst>
              <a:gd name="adj" fmla="val 50000"/>
            </a:avLst>
          </a:prstGeom>
          <a:solidFill>
            <a:srgbClr val="5B6A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747328" y="5058408"/>
            <a:ext cx="2162628" cy="337185"/>
          </a:xfrm>
          <a:prstGeom prst="rect">
            <a:avLst/>
          </a:prstGeom>
          <a:noFill/>
        </p:spPr>
        <p:txBody>
          <a:bodyPr wrap="square" rtlCol="0">
            <a:spAutoFit/>
          </a:bodyPr>
          <a:lstStyle/>
          <a:p>
            <a:endParaRPr lang="zh-CN" altLang="en-US" sz="1600" b="1" dirty="0">
              <a:solidFill>
                <a:srgbClr val="444F56"/>
              </a:solidFill>
              <a:latin typeface="汉仪文黑-55简" panose="00020600040101010101" charset="-122"/>
              <a:ea typeface="汉仪文黑-55简" panose="00020600040101010101" charset="-122"/>
            </a:endParaRPr>
          </a:p>
        </p:txBody>
      </p:sp>
      <p:sp>
        <p:nvSpPr>
          <p:cNvPr id="22" name="文本框 21"/>
          <p:cNvSpPr txBox="1"/>
          <p:nvPr/>
        </p:nvSpPr>
        <p:spPr>
          <a:xfrm>
            <a:off x="6747510" y="5177155"/>
            <a:ext cx="5080000" cy="119888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nSpc>
                <a:spcPct val="150000"/>
              </a:lnSpc>
            </a:pPr>
            <a:r>
              <a:rPr lang="ja-JP" altLang="zh-CN" sz="2400" dirty="0">
                <a:solidFill>
                  <a:srgbClr val="444F56"/>
                </a:solidFill>
                <a:latin typeface="MS Mincho" panose="02020609040205080304" charset="-128"/>
                <a:ea typeface="MS Mincho" panose="02020609040205080304" charset="-128"/>
              </a:rPr>
              <a:t>　日本人は外のものには冷淡で、頼れるのは友達だけである。</a:t>
            </a:r>
          </a:p>
        </p:txBody>
      </p:sp>
      <p:cxnSp>
        <p:nvCxnSpPr>
          <p:cNvPr id="3" name="直接箭头连接符 2"/>
          <p:cNvCxnSpPr>
            <a:stCxn id="10" idx="2"/>
            <a:endCxn id="7" idx="1"/>
          </p:cNvCxnSpPr>
          <p:nvPr/>
        </p:nvCxnSpPr>
        <p:spPr>
          <a:xfrm flipV="1">
            <a:off x="5070475" y="2803525"/>
            <a:ext cx="1677035" cy="10394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5083810" y="3843020"/>
            <a:ext cx="1663700" cy="2381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a:stCxn id="10" idx="2"/>
            <a:endCxn id="22" idx="1"/>
          </p:cNvCxnSpPr>
          <p:nvPr/>
        </p:nvCxnSpPr>
        <p:spPr>
          <a:xfrm>
            <a:off x="5070475" y="3843020"/>
            <a:ext cx="1677035" cy="19335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checkerboard(across)">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checkerboard(across)">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checkerboard(across)">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p:bldP spid="14" grpId="0" bldLvl="0" animBg="1"/>
      <p:bldP spid="14" grpId="1"/>
      <p:bldP spid="19" grpId="0"/>
      <p:bldP spid="19" grpId="1"/>
      <p:bldP spid="20" grpId="0"/>
      <p:bldP spid="20" grpId="1"/>
      <p:bldP spid="22" grpId="0" bldLvl="0" animBg="1"/>
      <p:bldP spid="2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作品紹介</a:t>
            </a:r>
            <a:r>
              <a:rPr lang="en-US" altLang="ja-JP" sz="3200">
                <a:latin typeface="MS UI Gothic" panose="020B0600070205080204" pitchFamily="34" charset="-128"/>
                <a:ea typeface="MS UI Gothic" panose="020B0600070205080204" pitchFamily="34" charset="-128"/>
                <a:sym typeface="+mn-ea"/>
              </a:rPr>
              <a:t>】</a:t>
            </a:r>
            <a:endParaRPr lang="zh-CN" altLang="en-US" sz="3200"/>
          </a:p>
        </p:txBody>
      </p:sp>
      <p:sp>
        <p:nvSpPr>
          <p:cNvPr id="4" name="文本框 3"/>
          <p:cNvSpPr txBox="1"/>
          <p:nvPr/>
        </p:nvSpPr>
        <p:spPr>
          <a:xfrm>
            <a:off x="3693795" y="734060"/>
            <a:ext cx="8154670" cy="6123940"/>
          </a:xfrm>
          <a:prstGeom prst="rect">
            <a:avLst/>
          </a:prstGeom>
          <a:solidFill>
            <a:schemeClr val="tx2">
              <a:lumMod val="10000"/>
              <a:lumOff val="90000"/>
            </a:schemeClr>
          </a:solidFill>
        </p:spPr>
        <p:txBody>
          <a:bodyPr wrap="square" rtlCol="0">
            <a:spAutoFit/>
          </a:bodyPr>
          <a:lstStyle/>
          <a:p>
            <a:pPr indent="0">
              <a:buFont typeface="Wingdings" panose="05000000000000000000" pitchFamily="2" charset="2"/>
              <a:buNone/>
            </a:pPr>
            <a:r>
              <a:rPr lang="zh-CN" altLang="en-US" sz="2800" b="1" dirty="0">
                <a:solidFill>
                  <a:schemeClr val="tx1"/>
                </a:solidFill>
                <a:latin typeface="MS Mincho" panose="02020609040205080304" charset="-128"/>
                <a:ea typeface="MS Mincho" panose="02020609040205080304" charset="-128"/>
                <a:cs typeface="MS Mincho" panose="02020609040205080304" charset="-128"/>
                <a:sym typeface="+mn-ea"/>
              </a:rPr>
              <a:t>『「甘え」の構造』（あまえのこうぞう）は、精神科医、精神分析学者の土居健郎により1971年に出版された、代表的な日本人論の一つである。当初は1950年代に学術雑誌に発表されていたものが、1971年に一般の本として出版されると、ベストセラーとなった 。1973年には、英語版「The Anatomy of Dependence」が</a:t>
            </a:r>
          </a:p>
          <a:p>
            <a:pPr indent="0">
              <a:buFont typeface="Wingdings" panose="05000000000000000000" pitchFamily="2" charset="2"/>
              <a:buNone/>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  </a:t>
            </a:r>
            <a:r>
              <a:rPr lang="zh-CN" altLang="en-US" sz="2800" b="1" dirty="0">
                <a:solidFill>
                  <a:schemeClr val="tx1"/>
                </a:solidFill>
                <a:latin typeface="MS Mincho" panose="02020609040205080304" charset="-128"/>
                <a:ea typeface="MS Mincho" panose="02020609040205080304" charset="-128"/>
                <a:cs typeface="MS Mincho" panose="02020609040205080304" charset="-128"/>
                <a:sym typeface="+mn-ea"/>
              </a:rPr>
              <a:t>Kodansha Americaによって出版された。 </a:t>
            </a:r>
          </a:p>
          <a:p>
            <a:pPr indent="0">
              <a:buFont typeface="Wingdings" panose="05000000000000000000" pitchFamily="2" charset="2"/>
              <a:buNone/>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 </a:t>
            </a:r>
            <a:r>
              <a:rPr lang="zh-CN" altLang="en-US" sz="2800" b="1" dirty="0">
                <a:solidFill>
                  <a:schemeClr val="tx1"/>
                </a:solidFill>
                <a:latin typeface="MS Mincho" panose="02020609040205080304" charset="-128"/>
                <a:ea typeface="MS Mincho" panose="02020609040205080304" charset="-128"/>
                <a:cs typeface="MS Mincho" panose="02020609040205080304" charset="-128"/>
                <a:sym typeface="+mn-ea"/>
              </a:rPr>
              <a:t>現在手に入るものとして、 土居健郎『「甘え」</a:t>
            </a: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 </a:t>
            </a:r>
          </a:p>
          <a:p>
            <a:pPr indent="0">
              <a:buFont typeface="Wingdings" panose="05000000000000000000" pitchFamily="2" charset="2"/>
              <a:buNone/>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 </a:t>
            </a:r>
            <a:r>
              <a:rPr lang="zh-CN" altLang="en-US" sz="2800" b="1" dirty="0">
                <a:solidFill>
                  <a:schemeClr val="tx1"/>
                </a:solidFill>
                <a:latin typeface="MS Mincho" panose="02020609040205080304" charset="-128"/>
                <a:ea typeface="MS Mincho" panose="02020609040205080304" charset="-128"/>
                <a:cs typeface="MS Mincho" panose="02020609040205080304" charset="-128"/>
                <a:sym typeface="+mn-ea"/>
              </a:rPr>
              <a:t>の構造』弘文堂〈増補普及版〉、2007年5月。</a:t>
            </a:r>
          </a:p>
          <a:p>
            <a:pPr indent="0">
              <a:buFont typeface="Wingdings" panose="05000000000000000000" pitchFamily="2" charset="2"/>
              <a:buNone/>
            </a:pPr>
            <a:r>
              <a:rPr lang="zh-CN" altLang="en-US" sz="2800" b="1" dirty="0">
                <a:solidFill>
                  <a:schemeClr val="tx1"/>
                </a:solidFill>
                <a:latin typeface="MS Mincho" panose="02020609040205080304" charset="-128"/>
                <a:ea typeface="MS Mincho" panose="02020609040205080304" charset="-128"/>
                <a:cs typeface="MS Mincho" panose="02020609040205080304" charset="-128"/>
                <a:sym typeface="+mn-ea"/>
              </a:rPr>
              <a:t> ISBN 4335651295。がある。また、土井と齋藤孝</a:t>
            </a:r>
          </a:p>
          <a:p>
            <a:pPr indent="0">
              <a:buFont typeface="Wingdings" panose="05000000000000000000" pitchFamily="2" charset="2"/>
              <a:buNone/>
            </a:pPr>
            <a:r>
              <a:rPr lang="zh-CN" altLang="en-US" sz="2800" b="1" dirty="0">
                <a:solidFill>
                  <a:schemeClr val="tx1"/>
                </a:solidFill>
                <a:latin typeface="MS Mincho" panose="02020609040205080304" charset="-128"/>
                <a:ea typeface="MS Mincho" panose="02020609040205080304" charset="-128"/>
                <a:cs typeface="MS Mincho" panose="02020609040205080304" charset="-128"/>
                <a:sym typeface="+mn-ea"/>
              </a:rPr>
              <a:t> の対談本である 『「甘え」と日本人』齋藤孝、</a:t>
            </a:r>
          </a:p>
          <a:p>
            <a:pPr indent="0">
              <a:buFont typeface="Wingdings" panose="05000000000000000000" pitchFamily="2" charset="2"/>
              <a:buNone/>
            </a:pPr>
            <a:r>
              <a:rPr lang="zh-CN" altLang="en-US" sz="2800" b="1" dirty="0">
                <a:solidFill>
                  <a:schemeClr val="tx1"/>
                </a:solidFill>
                <a:latin typeface="MS Mincho" panose="02020609040205080304" charset="-128"/>
                <a:ea typeface="MS Mincho" panose="02020609040205080304" charset="-128"/>
                <a:cs typeface="MS Mincho" panose="02020609040205080304" charset="-128"/>
                <a:sym typeface="+mn-ea"/>
              </a:rPr>
              <a:t> 角川書店〈角川oneテーマ21〉、2010年1月。</a:t>
            </a:r>
          </a:p>
          <a:p>
            <a:pPr indent="0">
              <a:buFont typeface="Wingdings" panose="05000000000000000000" pitchFamily="2" charset="2"/>
              <a:buNone/>
            </a:pPr>
            <a:r>
              <a:rPr lang="zh-CN" altLang="en-US" sz="2800" b="1" dirty="0">
                <a:solidFill>
                  <a:schemeClr val="tx1"/>
                </a:solidFill>
                <a:latin typeface="MS Mincho" panose="02020609040205080304" charset="-128"/>
                <a:ea typeface="MS Mincho" panose="02020609040205080304" charset="-128"/>
                <a:cs typeface="MS Mincho" panose="02020609040205080304" charset="-128"/>
                <a:sym typeface="+mn-ea"/>
              </a:rPr>
              <a:t> ISBN 4047102245。も参考になる。</a:t>
            </a:r>
          </a:p>
        </p:txBody>
      </p:sp>
      <p:pic>
        <p:nvPicPr>
          <p:cNvPr id="3" name="图片 2"/>
          <p:cNvPicPr>
            <a:picLocks noChangeAspect="1"/>
          </p:cNvPicPr>
          <p:nvPr/>
        </p:nvPicPr>
        <p:blipFill>
          <a:blip r:embed="rId3"/>
          <a:stretch>
            <a:fillRect/>
          </a:stretch>
        </p:blipFill>
        <p:spPr>
          <a:xfrm>
            <a:off x="238760" y="1750060"/>
            <a:ext cx="2894330" cy="4079240"/>
          </a:xfrm>
          <a:prstGeom prst="rect">
            <a:avLst/>
          </a:prstGeom>
        </p:spPr>
      </p:pic>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lgn="l"/>
            <a:r>
              <a:rPr sz="4800" b="1" dirty="0">
                <a:solidFill>
                  <a:schemeClr val="accent3">
                    <a:lumMod val="50000"/>
                  </a:schemeClr>
                </a:solidFill>
                <a:latin typeface="MS Mincho" panose="02020609040205080304" charset="-128"/>
                <a:ea typeface="MS Mincho" panose="02020609040205080304" charset="-128"/>
                <a:sym typeface="+mn-ea"/>
              </a:rPr>
              <a:t>学習活動</a:t>
            </a:r>
            <a:endParaRPr lang="ja-JP" altLang="en-US" sz="4800" b="1" dirty="0">
              <a:solidFill>
                <a:schemeClr val="accent3">
                  <a:lumMod val="50000"/>
                </a:scheme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04</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6" name="文本框 5"/>
          <p:cNvSpPr txBox="1"/>
          <p:nvPr/>
        </p:nvSpPr>
        <p:spPr>
          <a:xfrm>
            <a:off x="536575" y="1471930"/>
            <a:ext cx="11118850" cy="5220970"/>
          </a:xfrm>
          <a:prstGeom prst="rect">
            <a:avLst/>
          </a:prstGeom>
          <a:noFill/>
        </p:spPr>
        <p:txBody>
          <a:bodyPr wrap="square" rtlCol="0" anchor="t">
            <a:spAutoFit/>
          </a:bodyPr>
          <a:lstStyle/>
          <a:p>
            <a:pPr fontAlgn="auto">
              <a:lnSpc>
                <a:spcPts val="4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1．時々家の中がものすごく散らかってしまうことがある。そんな時に限って、突然</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a:t>
            </a:r>
          </a:p>
          <a:p>
            <a:pPr fontAlgn="auto">
              <a:lnSpc>
                <a:spcPts val="4000"/>
              </a:lnSpc>
            </a:pP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fontAlgn="auto">
              <a:lnSpc>
                <a:spcPts val="4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2．一時間というのは、私にとって</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 。</a:t>
            </a:r>
          </a:p>
          <a:p>
            <a:pPr fontAlgn="auto">
              <a:lnSpc>
                <a:spcPts val="4000"/>
              </a:lnSpc>
            </a:pP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fontAlgn="auto">
              <a:lnSpc>
                <a:spcPts val="4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3．私なりに努力はしてみましたが、</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 。</a:t>
            </a:r>
          </a:p>
          <a:p>
            <a:pPr fontAlgn="auto">
              <a:lnSpc>
                <a:spcPts val="4000"/>
              </a:lnSpc>
            </a:pP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fontAlgn="auto">
              <a:lnSpc>
                <a:spcPts val="4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4．彼も彼なり頑張ったから</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a:t>
            </a:r>
          </a:p>
          <a:p>
            <a:pPr fontAlgn="auto">
              <a:lnSpc>
                <a:spcPts val="4000"/>
              </a:lnSpc>
            </a:pP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fontAlgn="auto">
              <a:lnSpc>
                <a:spcPts val="4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5．大雨が降ったので、</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u="sng" dirty="0" smtClean="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err="1">
                <a:solidFill>
                  <a:srgbClr val="002060"/>
                </a:solidFill>
                <a:latin typeface="MS Mincho" panose="02020609040205080304" charset="-128"/>
                <a:ea typeface="MS Mincho" panose="02020609040205080304" charset="-128"/>
                <a:cs typeface="MS Mincho" panose="02020609040205080304" charset="-128"/>
                <a:sym typeface="+mn-ea"/>
              </a:rPr>
              <a:t>はずです</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a:t>
            </a:r>
          </a:p>
        </p:txBody>
      </p:sp>
      <p:sp>
        <p:nvSpPr>
          <p:cNvPr id="100" name="文本框 99"/>
          <p:cNvSpPr txBox="1"/>
          <p:nvPr/>
        </p:nvSpPr>
        <p:spPr>
          <a:xfrm>
            <a:off x="3682365" y="2038032"/>
            <a:ext cx="5080000" cy="429895"/>
          </a:xfrm>
          <a:prstGeom prst="rect">
            <a:avLst/>
          </a:prstGeom>
          <a:noFill/>
          <a:ln w="9525">
            <a:noFill/>
          </a:ln>
        </p:spPr>
        <p:txBody>
          <a:bodyPr>
            <a:spAutoFit/>
          </a:bodyPr>
          <a:lstStyle/>
          <a:p>
            <a:pPr indent="0"/>
            <a:r>
              <a:rPr lang="zh-CN" sz="2200" b="0" dirty="0">
                <a:solidFill>
                  <a:srgbClr val="FF0000"/>
                </a:solidFill>
                <a:ea typeface="MS Mincho" panose="02020609040205080304" charset="-128"/>
              </a:rPr>
              <a:t>客が訪ねてきたりする</a:t>
            </a:r>
            <a:endParaRPr lang="zh-CN" altLang="en-US" sz="2200" b="0" dirty="0">
              <a:solidFill>
                <a:srgbClr val="FF0000"/>
              </a:solidFill>
              <a:ea typeface="MS Mincho" panose="02020609040205080304" charset="-128"/>
            </a:endParaRPr>
          </a:p>
        </p:txBody>
      </p:sp>
      <p:sp>
        <p:nvSpPr>
          <p:cNvPr id="4" name="文本框 3"/>
          <p:cNvSpPr txBox="1"/>
          <p:nvPr/>
        </p:nvSpPr>
        <p:spPr>
          <a:xfrm>
            <a:off x="6579870" y="2997517"/>
            <a:ext cx="3154680" cy="368300"/>
          </a:xfrm>
          <a:prstGeom prst="rect">
            <a:avLst/>
          </a:prstGeom>
          <a:noFill/>
        </p:spPr>
        <p:txBody>
          <a:bodyPr wrap="none" rtlCol="0" anchor="t">
            <a:spAutoFit/>
          </a:bodyPr>
          <a:lstStyle/>
          <a:p>
            <a:pPr algn="l"/>
            <a:r>
              <a:rPr lang="zh-CN" dirty="0">
                <a:solidFill>
                  <a:srgbClr val="FF0000"/>
                </a:solidFill>
                <a:ea typeface="MS Mincho" panose="02020609040205080304" charset="-128"/>
                <a:sym typeface="+mn-ea"/>
              </a:rPr>
              <a:t>とても区切りのいい時間です</a:t>
            </a:r>
          </a:p>
        </p:txBody>
      </p:sp>
      <p:sp>
        <p:nvSpPr>
          <p:cNvPr id="5" name="文本框 4"/>
          <p:cNvSpPr txBox="1"/>
          <p:nvPr/>
        </p:nvSpPr>
        <p:spPr>
          <a:xfrm>
            <a:off x="6739890" y="4016375"/>
            <a:ext cx="2468880" cy="368300"/>
          </a:xfrm>
          <a:prstGeom prst="rect">
            <a:avLst/>
          </a:prstGeom>
          <a:noFill/>
        </p:spPr>
        <p:txBody>
          <a:bodyPr wrap="none" rtlCol="0" anchor="t">
            <a:spAutoFit/>
          </a:bodyPr>
          <a:lstStyle/>
          <a:p>
            <a:pPr algn="l"/>
            <a:r>
              <a:rPr lang="zh-CN">
                <a:solidFill>
                  <a:srgbClr val="FF0000"/>
                </a:solidFill>
                <a:ea typeface="MS Mincho" panose="02020609040205080304" charset="-128"/>
                <a:sym typeface="+mn-ea"/>
              </a:rPr>
              <a:t>力が及びませんでした</a:t>
            </a:r>
          </a:p>
        </p:txBody>
      </p:sp>
      <p:sp>
        <p:nvSpPr>
          <p:cNvPr id="7" name="文本框 6"/>
          <p:cNvSpPr txBox="1"/>
          <p:nvPr/>
        </p:nvSpPr>
        <p:spPr>
          <a:xfrm>
            <a:off x="5128895" y="5098415"/>
            <a:ext cx="3383280" cy="368300"/>
          </a:xfrm>
          <a:prstGeom prst="rect">
            <a:avLst/>
          </a:prstGeom>
          <a:noFill/>
        </p:spPr>
        <p:txBody>
          <a:bodyPr wrap="none" rtlCol="0" anchor="t">
            <a:spAutoFit/>
          </a:bodyPr>
          <a:lstStyle/>
          <a:p>
            <a:pPr algn="l"/>
            <a:r>
              <a:rPr lang="zh-CN">
                <a:solidFill>
                  <a:srgbClr val="FF0000"/>
                </a:solidFill>
                <a:ea typeface="MS Mincho" panose="02020609040205080304" charset="-128"/>
                <a:sym typeface="+mn-ea"/>
              </a:rPr>
              <a:t>失敗しても悔いはないでしょう</a:t>
            </a:r>
          </a:p>
        </p:txBody>
      </p:sp>
      <p:sp>
        <p:nvSpPr>
          <p:cNvPr id="8" name="文本框 7"/>
          <p:cNvSpPr txBox="1"/>
          <p:nvPr/>
        </p:nvSpPr>
        <p:spPr>
          <a:xfrm>
            <a:off x="4683125" y="6092825"/>
            <a:ext cx="2240280" cy="368300"/>
          </a:xfrm>
          <a:prstGeom prst="rect">
            <a:avLst/>
          </a:prstGeom>
          <a:noFill/>
        </p:spPr>
        <p:txBody>
          <a:bodyPr wrap="none" rtlCol="0" anchor="t">
            <a:spAutoFit/>
          </a:bodyPr>
          <a:lstStyle/>
          <a:p>
            <a:pPr algn="l"/>
            <a:r>
              <a:rPr lang="zh-CN">
                <a:solidFill>
                  <a:srgbClr val="FF0000"/>
                </a:solidFill>
                <a:ea typeface="MS Mincho" panose="02020609040205080304" charset="-128"/>
                <a:sym typeface="+mn-ea"/>
              </a:rPr>
              <a:t>水不足は解消される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left)">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wipe(left)">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wipe(left)">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animEffect transition="in" filter="wipe(left)">
                                      <p:cBhvr>
                                        <p:cTn id="27" dur="500"/>
                                        <p:tgtEl>
                                          <p:spTgt spid="6">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00">
                                            <p:txEl>
                                              <p:pRg st="0" end="0"/>
                                            </p:txEl>
                                          </p:spTgt>
                                        </p:tgtEl>
                                        <p:attrNameLst>
                                          <p:attrName>style.visibility</p:attrName>
                                        </p:attrNameLst>
                                      </p:cBhvr>
                                      <p:to>
                                        <p:strVal val="visible"/>
                                      </p:to>
                                    </p:set>
                                    <p:animEffect transition="in" filter="box(in)">
                                      <p:cBhvr>
                                        <p:cTn id="32" dur="20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6" name="文本框 5"/>
          <p:cNvSpPr txBox="1"/>
          <p:nvPr/>
        </p:nvSpPr>
        <p:spPr>
          <a:xfrm>
            <a:off x="382270" y="1457960"/>
            <a:ext cx="11527790" cy="5220970"/>
          </a:xfrm>
          <a:prstGeom prst="rect">
            <a:avLst/>
          </a:prstGeom>
          <a:noFill/>
        </p:spPr>
        <p:txBody>
          <a:bodyPr wrap="square" rtlCol="0" anchor="t">
            <a:spAutoFit/>
          </a:bodyPr>
          <a:lstStyle/>
          <a:p>
            <a:pPr algn="l" fontAlgn="auto">
              <a:lnSpc>
                <a:spcPts val="4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6．一週間前に手紙を出しましたから、</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7．状況にあっては</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8．今の不況にあっては、</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 。</a:t>
            </a:r>
          </a:p>
          <a:p>
            <a:pPr algn="l" fontAlgn="auto">
              <a:lnSpc>
                <a:spcPts val="4000"/>
              </a:lnSpc>
            </a:pP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9．犬にせよ猫にせよ、</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10．</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lang="en-US" sz="2800" b="1" u="sng" dirty="0" smtClean="0">
                <a:solidFill>
                  <a:srgbClr val="002060"/>
                </a:solidFill>
                <a:latin typeface="MS Mincho" panose="02020609040205080304" charset="-128"/>
                <a:ea typeface="MS Mincho" panose="02020609040205080304" charset="-128"/>
                <a:cs typeface="MS Mincho" panose="02020609040205080304" charset="-128"/>
                <a:sym typeface="+mn-ea"/>
              </a:rPr>
              <a:t>     </a:t>
            </a:r>
            <a:r>
              <a:rPr sz="2800" b="1" u="sng" dirty="0" smtClean="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err="1">
                <a:solidFill>
                  <a:srgbClr val="002060"/>
                </a:solidFill>
                <a:latin typeface="MS Mincho" panose="02020609040205080304" charset="-128"/>
                <a:ea typeface="MS Mincho" panose="02020609040205080304" charset="-128"/>
                <a:cs typeface="MS Mincho" panose="02020609040205080304" charset="-128"/>
                <a:sym typeface="+mn-ea"/>
              </a:rPr>
              <a:t>にせよ</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err="1">
                <a:solidFill>
                  <a:srgbClr val="002060"/>
                </a:solidFill>
                <a:latin typeface="MS Mincho" panose="02020609040205080304" charset="-128"/>
                <a:ea typeface="MS Mincho" panose="02020609040205080304" charset="-128"/>
                <a:cs typeface="MS Mincho" panose="02020609040205080304" charset="-128"/>
                <a:sym typeface="+mn-ea"/>
              </a:rPr>
              <a:t>にせよ、自分で決めなければならない</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a:t>
            </a:r>
          </a:p>
        </p:txBody>
      </p:sp>
      <p:sp>
        <p:nvSpPr>
          <p:cNvPr id="100" name="文本框 99"/>
          <p:cNvSpPr txBox="1"/>
          <p:nvPr/>
        </p:nvSpPr>
        <p:spPr>
          <a:xfrm>
            <a:off x="6759575" y="1457960"/>
            <a:ext cx="5080000" cy="429895"/>
          </a:xfrm>
          <a:prstGeom prst="rect">
            <a:avLst/>
          </a:prstGeom>
          <a:noFill/>
          <a:ln w="9525">
            <a:noFill/>
          </a:ln>
        </p:spPr>
        <p:txBody>
          <a:bodyPr>
            <a:spAutoFit/>
          </a:bodyPr>
          <a:lstStyle/>
          <a:p>
            <a:pPr indent="0"/>
            <a:r>
              <a:rPr lang="zh-CN" sz="2200" b="0">
                <a:solidFill>
                  <a:srgbClr val="FF0000"/>
                </a:solidFill>
                <a:ea typeface="MS Mincho" panose="02020609040205080304" charset="-128"/>
              </a:rPr>
              <a:t>もう届いている</a:t>
            </a:r>
          </a:p>
        </p:txBody>
      </p:sp>
      <p:sp>
        <p:nvSpPr>
          <p:cNvPr id="3" name="文本框 2"/>
          <p:cNvSpPr txBox="1"/>
          <p:nvPr/>
        </p:nvSpPr>
        <p:spPr>
          <a:xfrm>
            <a:off x="3455670" y="2394585"/>
            <a:ext cx="5386705" cy="429895"/>
          </a:xfrm>
          <a:prstGeom prst="rect">
            <a:avLst/>
          </a:prstGeom>
          <a:noFill/>
          <a:ln w="9525">
            <a:noFill/>
          </a:ln>
        </p:spPr>
        <p:txBody>
          <a:bodyPr wrap="square">
            <a:spAutoFit/>
          </a:bodyPr>
          <a:lstStyle/>
          <a:p>
            <a:pPr indent="0"/>
            <a:r>
              <a:rPr lang="zh-CN" altLang="en-US" sz="2200" b="0">
                <a:solidFill>
                  <a:srgbClr val="FF0000"/>
                </a:solidFill>
                <a:ea typeface="MS Mincho" panose="02020609040205080304" charset="-128"/>
              </a:rPr>
              <a:t>許可をもらえない場合もある</a:t>
            </a:r>
          </a:p>
        </p:txBody>
      </p:sp>
      <p:sp>
        <p:nvSpPr>
          <p:cNvPr id="4" name="文本框 3"/>
          <p:cNvSpPr txBox="1"/>
          <p:nvPr/>
        </p:nvSpPr>
        <p:spPr>
          <a:xfrm>
            <a:off x="4723130" y="3498850"/>
            <a:ext cx="5080000" cy="429895"/>
          </a:xfrm>
          <a:prstGeom prst="rect">
            <a:avLst/>
          </a:prstGeom>
          <a:noFill/>
          <a:ln w="9525">
            <a:noFill/>
          </a:ln>
        </p:spPr>
        <p:txBody>
          <a:bodyPr>
            <a:spAutoFit/>
          </a:bodyPr>
          <a:lstStyle/>
          <a:p>
            <a:pPr indent="0"/>
            <a:r>
              <a:rPr lang="zh-CN" sz="2200" b="0">
                <a:solidFill>
                  <a:srgbClr val="FF0000"/>
                </a:solidFill>
                <a:ea typeface="MS Mincho" panose="02020609040205080304" charset="-128"/>
              </a:rPr>
              <a:t>どこの会社も経営が厳しい</a:t>
            </a:r>
          </a:p>
        </p:txBody>
      </p:sp>
      <p:sp>
        <p:nvSpPr>
          <p:cNvPr id="5" name="文本框 4"/>
          <p:cNvSpPr txBox="1"/>
          <p:nvPr/>
        </p:nvSpPr>
        <p:spPr>
          <a:xfrm>
            <a:off x="4135120" y="4526915"/>
            <a:ext cx="7442200" cy="429895"/>
          </a:xfrm>
          <a:prstGeom prst="rect">
            <a:avLst/>
          </a:prstGeom>
          <a:noFill/>
          <a:ln w="9525">
            <a:noFill/>
          </a:ln>
        </p:spPr>
        <p:txBody>
          <a:bodyPr wrap="square">
            <a:spAutoFit/>
          </a:bodyPr>
          <a:lstStyle/>
          <a:p>
            <a:pPr indent="0"/>
            <a:r>
              <a:rPr lang="zh-CN" sz="2200" b="0">
                <a:solidFill>
                  <a:srgbClr val="FF0000"/>
                </a:solidFill>
                <a:ea typeface="MS Mincho" panose="02020609040205080304" charset="-128"/>
              </a:rPr>
              <a:t>ここではペットを飼ってはいけないことになっている</a:t>
            </a:r>
          </a:p>
        </p:txBody>
      </p:sp>
      <p:sp>
        <p:nvSpPr>
          <p:cNvPr id="7" name="文本框 6"/>
          <p:cNvSpPr txBox="1"/>
          <p:nvPr/>
        </p:nvSpPr>
        <p:spPr>
          <a:xfrm>
            <a:off x="1263922" y="5555614"/>
            <a:ext cx="2510155" cy="429895"/>
          </a:xfrm>
          <a:prstGeom prst="rect">
            <a:avLst/>
          </a:prstGeom>
          <a:noFill/>
          <a:ln w="9525">
            <a:noFill/>
          </a:ln>
        </p:spPr>
        <p:txBody>
          <a:bodyPr wrap="square">
            <a:spAutoFit/>
          </a:bodyPr>
          <a:lstStyle/>
          <a:p>
            <a:pPr indent="0"/>
            <a:r>
              <a:rPr lang="zh-CN" sz="2200" b="0" dirty="0">
                <a:solidFill>
                  <a:srgbClr val="FF0000"/>
                </a:solidFill>
                <a:ea typeface="MS Mincho" panose="02020609040205080304" charset="-128"/>
              </a:rPr>
              <a:t>大学院に進学する</a:t>
            </a:r>
          </a:p>
        </p:txBody>
      </p:sp>
      <p:sp>
        <p:nvSpPr>
          <p:cNvPr id="8" name="文本框 7"/>
          <p:cNvSpPr txBox="1"/>
          <p:nvPr/>
        </p:nvSpPr>
        <p:spPr>
          <a:xfrm>
            <a:off x="5382986" y="5554980"/>
            <a:ext cx="5080000" cy="429895"/>
          </a:xfrm>
          <a:prstGeom prst="rect">
            <a:avLst/>
          </a:prstGeom>
          <a:noFill/>
          <a:ln w="9525">
            <a:noFill/>
          </a:ln>
        </p:spPr>
        <p:txBody>
          <a:bodyPr>
            <a:spAutoFit/>
          </a:bodyPr>
          <a:lstStyle/>
          <a:p>
            <a:pPr indent="0"/>
            <a:r>
              <a:rPr lang="zh-CN" sz="2200" b="0" dirty="0">
                <a:solidFill>
                  <a:srgbClr val="FF0000"/>
                </a:solidFill>
                <a:ea typeface="MS Mincho" panose="02020609040205080304" charset="-128"/>
              </a:rPr>
              <a:t>帰国する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left)">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wipe(left)">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wipe(left)">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animEffect transition="in" filter="wipe(left)">
                                      <p:cBhvr>
                                        <p:cTn id="27" dur="500"/>
                                        <p:tgtEl>
                                          <p:spTgt spid="6">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00">
                                            <p:txEl>
                                              <p:pRg st="0" end="0"/>
                                            </p:txEl>
                                          </p:spTgt>
                                        </p:tgtEl>
                                        <p:attrNameLst>
                                          <p:attrName>style.visibility</p:attrName>
                                        </p:attrNameLst>
                                      </p:cBhvr>
                                      <p:to>
                                        <p:strVal val="visible"/>
                                      </p:to>
                                    </p:set>
                                    <p:animEffect transition="in" filter="box(in)">
                                      <p:cBhvr>
                                        <p:cTn id="32" dur="2000"/>
                                        <p:tgtEl>
                                          <p:spTgt spid="100">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Effect transition="in" filter="box(in)">
                                      <p:cBhvr>
                                        <p:cTn id="37" dur="2000"/>
                                        <p:tgtEl>
                                          <p:spTgt spid="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box(in)">
                                      <p:cBhvr>
                                        <p:cTn id="42" dur="2000"/>
                                        <p:tgtEl>
                                          <p:spTgt spid="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animEffect transition="in" filter="box(in)">
                                      <p:cBhvr>
                                        <p:cTn id="47" dur="2000"/>
                                        <p:tgtEl>
                                          <p:spTgt spid="5">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7">
                                            <p:txEl>
                                              <p:pRg st="0" end="0"/>
                                            </p:txEl>
                                          </p:spTgt>
                                        </p:tgtEl>
                                        <p:attrNameLst>
                                          <p:attrName>style.visibility</p:attrName>
                                        </p:attrNameLst>
                                      </p:cBhvr>
                                      <p:to>
                                        <p:strVal val="visible"/>
                                      </p:to>
                                    </p:set>
                                    <p:animEffect transition="in" filter="box(in)">
                                      <p:cBhvr>
                                        <p:cTn id="52" dur="2000"/>
                                        <p:tgtEl>
                                          <p:spTgt spid="7">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8">
                                            <p:txEl>
                                              <p:pRg st="0" end="0"/>
                                            </p:txEl>
                                          </p:spTgt>
                                        </p:tgtEl>
                                        <p:attrNameLst>
                                          <p:attrName>style.visibility</p:attrName>
                                        </p:attrNameLst>
                                      </p:cBhvr>
                                      <p:to>
                                        <p:strVal val="visible"/>
                                      </p:to>
                                    </p:set>
                                    <p:animEffect transition="in" filter="box(in)">
                                      <p:cBhvr>
                                        <p:cTn id="5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11" name="文本框 10"/>
          <p:cNvSpPr txBox="1"/>
          <p:nvPr/>
        </p:nvSpPr>
        <p:spPr>
          <a:xfrm>
            <a:off x="391160" y="3564890"/>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a:latin typeface="华文中宋" panose="02010600040101010101" charset="-122"/>
                <a:ea typeface="华文中宋" panose="02010600040101010101" charset="-122"/>
                <a:cs typeface="华文中宋" panose="02010600040101010101" charset="-122"/>
                <a:sym typeface="+mn-ea"/>
              </a:rPr>
              <a:t>日本人用“内</a:t>
            </a:r>
            <a:r>
              <a:rPr lang="en-US" altLang="ja-JP" sz="2800" dirty="0" smtClean="0">
                <a:latin typeface="华文中宋" panose="02010600040101010101" charset="-122"/>
                <a:ea typeface="华文中宋" panose="02010600040101010101" charset="-122"/>
                <a:cs typeface="华文中宋" panose="02010600040101010101" charset="-122"/>
                <a:sym typeface="+mn-ea"/>
              </a:rPr>
              <a:t>”“</a:t>
            </a:r>
            <a:r>
              <a:rPr lang="en-US" altLang="ja-JP" sz="2800" dirty="0">
                <a:latin typeface="华文中宋" panose="02010600040101010101" charset="-122"/>
                <a:ea typeface="华文中宋" panose="02010600040101010101" charset="-122"/>
                <a:cs typeface="华文中宋" panose="02010600040101010101" charset="-122"/>
                <a:sym typeface="+mn-ea"/>
              </a:rPr>
              <a:t>外”来区别人际关系,</a:t>
            </a:r>
            <a:r>
              <a:rPr lang="en-US" altLang="ja-JP" sz="2800" dirty="0" smtClean="0">
                <a:latin typeface="华文中宋" panose="02010600040101010101" charset="-122"/>
                <a:ea typeface="华文中宋" panose="02010600040101010101" charset="-122"/>
                <a:cs typeface="华文中宋" panose="02010600040101010101" charset="-122"/>
                <a:sym typeface="+mn-ea"/>
              </a:rPr>
              <a:t>其标志之一,便是该不该客气</a:t>
            </a:r>
            <a:r>
              <a:rPr lang="en-US" altLang="ja-JP" sz="2800" dirty="0">
                <a:latin typeface="华文中宋" panose="02010600040101010101" charset="-122"/>
                <a:ea typeface="华文中宋" panose="02010600040101010101" charset="-122"/>
                <a:cs typeface="华文中宋" panose="02010600040101010101" charset="-122"/>
                <a:sym typeface="+mn-ea"/>
              </a:rPr>
              <a:t>。不须讲什么客套的自然是自家人,属于“内”；“义理”关系之间需要礼节那便属于“外”。</a:t>
            </a:r>
          </a:p>
        </p:txBody>
      </p:sp>
      <p:sp>
        <p:nvSpPr>
          <p:cNvPr id="12" name="文本框 11"/>
          <p:cNvSpPr txBox="1"/>
          <p:nvPr/>
        </p:nvSpPr>
        <p:spPr>
          <a:xfrm>
            <a:off x="391160" y="1471930"/>
            <a:ext cx="11518900" cy="1630045"/>
          </a:xfrm>
          <a:prstGeom prst="rect">
            <a:avLst/>
          </a:prstGeom>
          <a:noFill/>
        </p:spPr>
        <p:txBody>
          <a:bodyPr wrap="square" rtlCol="0" anchor="t">
            <a:spAutoFit/>
          </a:bodyPr>
          <a:lstStyle/>
          <a:p>
            <a:pPr algn="l" fontAlgn="auto">
              <a:lnSpc>
                <a:spcPts val="4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1．遠慮の有無は、日本人が内と外という言葉で人間関係の種類を区別する場合の目安となる。遠慮がない身内は文字通り内であるが、遠慮のある義理の関係は外である。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11" name="文本框 10"/>
          <p:cNvSpPr txBox="1"/>
          <p:nvPr/>
        </p:nvSpPr>
        <p:spPr>
          <a:xfrm>
            <a:off x="499745" y="4097746"/>
            <a:ext cx="1141031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dirty="0">
                <a:latin typeface="华文中宋" panose="02010600040101010101" charset="-122"/>
                <a:ea typeface="华文中宋" panose="02010600040101010101" charset="-122"/>
                <a:cs typeface="华文中宋" panose="02010600040101010101" charset="-122"/>
                <a:sym typeface="+mn-ea"/>
              </a:rPr>
              <a:t>比如“窝里横”的人,在家专横霸道,不讲道理,出了门却是一副知书达理正人君子的模样,所谓“在家逞英雄,出外是狗熊”这些俗语都多少带有讥讽的意思。</a:t>
            </a:r>
            <a:endParaRPr lang="en-US" altLang="ja-JP" sz="2800"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algn="l" fontAlgn="auto">
              <a:lnSpc>
                <a:spcPts val="4000"/>
              </a:lnSpc>
            </a:pPr>
            <a:endParaRPr lang="en-US" altLang="ja-JP" sz="2800" dirty="0">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499745" y="1316990"/>
            <a:ext cx="11410315" cy="2656205"/>
          </a:xfrm>
          <a:prstGeom prst="rect">
            <a:avLst/>
          </a:prstGeom>
          <a:noFill/>
        </p:spPr>
        <p:txBody>
          <a:bodyPr wrap="square" rtlCol="0" anchor="t">
            <a:spAutoFit/>
          </a:bodyPr>
          <a:lstStyle/>
          <a:p>
            <a:pPr algn="l" fontAlgn="auto">
              <a:lnSpc>
                <a:spcPts val="4000"/>
              </a:lnSpc>
            </a:pPr>
            <a:r>
              <a:rPr sz="2800" b="1">
                <a:solidFill>
                  <a:srgbClr val="002060"/>
                </a:solidFill>
                <a:latin typeface="MS Mincho" panose="02020609040205080304" charset="-128"/>
                <a:ea typeface="MS Mincho" panose="02020609040205080304" charset="-128"/>
                <a:cs typeface="MS Mincho" panose="02020609040205080304" charset="-128"/>
                <a:sym typeface="+mn-ea"/>
              </a:rPr>
              <a:t>2．外面はよいが内面はわるいというのは、身内に対してはわがままで気むずかしいのに、外の付き合いでは思いやりがある好人物で通っている人を多少非難していう</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言葉</a:t>
            </a:r>
            <a:r>
              <a:rPr sz="2800" b="1">
                <a:solidFill>
                  <a:srgbClr val="002060"/>
                </a:solidFill>
                <a:latin typeface="MS Mincho" panose="02020609040205080304" charset="-128"/>
                <a:ea typeface="MS Mincho" panose="02020609040205080304" charset="-128"/>
                <a:cs typeface="MS Mincho" panose="02020609040205080304" charset="-128"/>
                <a:sym typeface="+mn-ea"/>
              </a:rPr>
              <a:t>である。内弁慶</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といわれて</a:t>
            </a:r>
            <a:r>
              <a:rPr sz="2800" b="1">
                <a:solidFill>
                  <a:srgbClr val="002060"/>
                </a:solidFill>
                <a:latin typeface="MS Mincho" panose="02020609040205080304" charset="-128"/>
                <a:ea typeface="MS Mincho" panose="02020609040205080304" charset="-128"/>
                <a:cs typeface="MS Mincho" panose="02020609040205080304" charset="-128"/>
                <a:sym typeface="+mn-ea"/>
              </a:rPr>
              <a:t>家の中</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では</a:t>
            </a:r>
            <a:r>
              <a:rPr sz="2800" b="1">
                <a:solidFill>
                  <a:srgbClr val="002060"/>
                </a:solidFill>
                <a:latin typeface="MS Mincho" panose="02020609040205080304" charset="-128"/>
                <a:ea typeface="MS Mincho" panose="02020609040205080304" charset="-128"/>
                <a:cs typeface="MS Mincho" panose="02020609040205080304" charset="-128"/>
                <a:sym typeface="+mn-ea"/>
              </a:rPr>
              <a:t>威張っているが、外に出ると弱くなってしまう者もこれと同等である。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3</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sz="2800" b="1">
                <a:solidFill>
                  <a:srgbClr val="002060"/>
                </a:solidFill>
                <a:latin typeface="MS Mincho" panose="02020609040205080304" charset="-128"/>
                <a:ea typeface="MS Mincho" panose="02020609040205080304" charset="-128"/>
                <a:cs typeface="MS Mincho" panose="02020609040205080304" charset="-128"/>
                <a:sym typeface="+mn-ea"/>
              </a:rPr>
              <a:t>普通は自制する人間が、見知らぬ土地に行って多少破目をはずしたとしても、それほど人々は怪しまないであろう。内と外によって自分の行動の規範が異ることは、なんら内的葛藤の材料とはならないのである。</a:t>
            </a: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3947795"/>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a:latin typeface="华文中宋" panose="02010600040101010101" charset="-122"/>
                <a:ea typeface="华文中宋" panose="02010600040101010101" charset="-122"/>
                <a:cs typeface="华文中宋" panose="02010600040101010101" charset="-122"/>
                <a:sym typeface="+mn-ea"/>
              </a:rPr>
              <a:t>安分守已、行动规矩的人,出门在外稍有不轨之迹也不值得大惊小怪,因为日本人的行动准则就是内外有别,大家不会为此自寻烦恼。</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4</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r>
              <a:rPr sz="2800" b="1">
                <a:solidFill>
                  <a:srgbClr val="002060"/>
                </a:solidFill>
                <a:latin typeface="MS Mincho" panose="02020609040205080304" charset="-128"/>
                <a:ea typeface="MS Mincho" panose="02020609040205080304" charset="-128"/>
                <a:cs typeface="MS Mincho" panose="02020609040205080304" charset="-128"/>
                <a:sym typeface="+mn-ea"/>
              </a:rPr>
              <a:t>日本では、集団から独立して個人のプライベートな領域の価値が認められていない。したがって人格の統合の価値が認められるということもあまりない。このことは先に遠慮を積極的に価値づけるブライバシーの観念が従来日本に乏しい、とのべたことと関係がある</a:t>
            </a:r>
            <a:r>
              <a:rPr lang="zh-CN" sz="2800" b="1">
                <a:solidFill>
                  <a:srgbClr val="002060"/>
                </a:solidFill>
                <a:latin typeface="MS Mincho" panose="02020609040205080304" charset="-128"/>
                <a:ea typeface="宋体" panose="02010600030101010101" pitchFamily="2" charset="-122"/>
                <a:cs typeface="MS Mincho" panose="02020609040205080304" charset="-128"/>
                <a:sym typeface="+mn-ea"/>
              </a:rPr>
              <a:t>。</a:t>
            </a: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4114165"/>
            <a:ext cx="11410315" cy="163004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a:latin typeface="华文中宋" panose="02010600040101010101" charset="-122"/>
                <a:ea typeface="华文中宋" panose="02010600040101010101" charset="-122"/>
                <a:cs typeface="华文中宋" panose="02010600040101010101" charset="-122"/>
                <a:sym typeface="+mn-ea"/>
              </a:rPr>
              <a:t>在日本不存在脱离集团的个人权利,不愿承认个人有什么统一的人格价值。前边已讲过,日本从来就缺少积极维护个人隐私之概念,故难以全面接受西方的自由观念。</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214312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5.</a:t>
            </a:r>
            <a:r>
              <a:rPr sz="2800" b="1">
                <a:solidFill>
                  <a:srgbClr val="002060"/>
                </a:solidFill>
                <a:latin typeface="MS Mincho" panose="02020609040205080304" charset="-128"/>
                <a:ea typeface="MS Mincho" panose="02020609040205080304" charset="-128"/>
                <a:cs typeface="MS Mincho" panose="02020609040205080304" charset="-128"/>
                <a:sym typeface="+mn-ea"/>
              </a:rPr>
              <a:t>日本人がいわば理性的に行動するのは遠慮のある場合であるが、しかしこの遠慮を働かせねばならないサークルも、遠慮を要しない外部の世界に対しては内と意識されるのであって、本当の意味ではパブリックではない。</a:t>
            </a:r>
            <a:endParaRPr sz="2800" b="1">
              <a:solidFill>
                <a:schemeClr val="tx2"/>
              </a:solidFill>
              <a:latin typeface="MS Mincho" panose="02020609040205080304" charset="-128"/>
              <a:ea typeface="MS Mincho" panose="02020609040205080304" charset="-128"/>
              <a:cs typeface="MS Mincho" panose="02020609040205080304" charset="-128"/>
              <a:sym typeface="+mn-ea"/>
            </a:endParaRPr>
          </a:p>
        </p:txBody>
      </p:sp>
      <p:sp>
        <p:nvSpPr>
          <p:cNvPr id="11" name="文本框 10"/>
          <p:cNvSpPr txBox="1"/>
          <p:nvPr/>
        </p:nvSpPr>
        <p:spPr>
          <a:xfrm>
            <a:off x="499745" y="4114165"/>
            <a:ext cx="1141031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a:latin typeface="华文中宋" panose="02010600040101010101" charset="-122"/>
                <a:ea typeface="华文中宋" panose="02010600040101010101" charset="-122"/>
                <a:cs typeface="华文中宋" panose="02010600040101010101" charset="-122"/>
                <a:sym typeface="+mn-ea"/>
              </a:rPr>
              <a:t>客套的时候,日本人行为举止很有理性;在不需要讲客套的外部世界,才意识到“内”的范畴，但它并不意味着真正的公共精神。</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737235"/>
          </a:xfrm>
          <a:prstGeom prst="rect">
            <a:avLst/>
          </a:prstGeom>
          <a:noFill/>
        </p:spPr>
        <p:txBody>
          <a:bodyPr wrap="square" rtlCol="0" anchor="t">
            <a:spAutoFit/>
          </a:bodyPr>
          <a:lstStyle/>
          <a:p>
            <a:pPr algn="l" fontAlgn="auto">
              <a:lnSpc>
                <a:spcPct val="150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1.</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「内」とは何</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なの</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623185"/>
            <a:ext cx="1169733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遠慮がない身内は文字通り内である。また義理の関係や知人を内の者と見なす。</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2．</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「外」とは何</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なの</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623185"/>
            <a:ext cx="1169733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遠慮のある義理の関係は外である。内以外の遠慮を働かす必要のない無縁の他人の世界を外と見なすこともある。</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2"/>
            </p:custDataLst>
          </p:nvPr>
        </p:nvSpPr>
        <p:spPr>
          <a:xfrm>
            <a:off x="1289050" y="1299528"/>
            <a:ext cx="1733550" cy="768350"/>
          </a:xfrm>
          <a:prstGeom prst="rect">
            <a:avLst/>
          </a:prstGeom>
          <a:noFill/>
        </p:spPr>
        <p:txBody>
          <a:bodyPr wrap="square" lIns="90000" tIns="46800" bIns="0" rtlCol="0" anchor="b" anchorCtr="0">
            <a:noAutofit/>
          </a:bodyPr>
          <a:lstStyle>
            <a:defPPr>
              <a:defRPr lang="zh-CN"/>
            </a:defPPr>
            <a:lvl1pPr>
              <a:defRPr sz="48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ja-JP" altLang="zh-CN" sz="5300" dirty="0">
                <a:solidFill>
                  <a:schemeClr val="accent3">
                    <a:lumMod val="50000"/>
                  </a:schemeClr>
                </a:solidFill>
                <a:latin typeface="MS Mincho" panose="02020609040205080304" charset="-128"/>
                <a:ea typeface="MS Mincho" panose="02020609040205080304" charset="-128"/>
                <a:sym typeface="Arial" panose="020B0604020202020204" pitchFamily="34" charset="0"/>
              </a:rPr>
              <a:t>目次</a:t>
            </a:r>
          </a:p>
        </p:txBody>
      </p:sp>
      <p:sp>
        <p:nvSpPr>
          <p:cNvPr id="7" name="文本框 6"/>
          <p:cNvSpPr txBox="1"/>
          <p:nvPr/>
        </p:nvSpPr>
        <p:spPr>
          <a:xfrm>
            <a:off x="5438775" y="1530985"/>
            <a:ext cx="6381115" cy="583565"/>
          </a:xfrm>
          <a:prstGeom prst="rect">
            <a:avLst/>
          </a:prstGeom>
          <a:noFill/>
        </p:spPr>
        <p:txBody>
          <a:bodyPr wrap="square" rtlCol="0">
            <a:spAutoFit/>
          </a:bodyPr>
          <a:lstStyle/>
          <a:p>
            <a:r>
              <a:rPr lang="ja-JP" altLang="en-US" sz="3200" b="1" dirty="0">
                <a:solidFill>
                  <a:schemeClr val="accent3">
                    <a:lumMod val="50000"/>
                  </a:schemeClr>
                </a:solidFill>
                <a:latin typeface="MS Mincho" panose="02020609040205080304" charset="-128"/>
                <a:ea typeface="MS Mincho" panose="02020609040205080304" charset="-128"/>
              </a:rPr>
              <a:t>Par</a:t>
            </a:r>
            <a:r>
              <a:rPr lang="en-US" altLang="ja-JP" sz="3200" b="1" dirty="0">
                <a:solidFill>
                  <a:schemeClr val="accent3">
                    <a:lumMod val="50000"/>
                  </a:schemeClr>
                </a:solidFill>
                <a:latin typeface="MS Mincho" panose="02020609040205080304" charset="-128"/>
                <a:ea typeface="MS Mincho" panose="02020609040205080304" charset="-128"/>
              </a:rPr>
              <a:t>t1 </a:t>
            </a:r>
            <a:r>
              <a:rPr lang="ja-JP" altLang="en-US" sz="3200" b="1" dirty="0">
                <a:solidFill>
                  <a:schemeClr val="accent3">
                    <a:lumMod val="50000"/>
                  </a:schemeClr>
                </a:solidFill>
                <a:latin typeface="MS Mincho" panose="02020609040205080304" charset="-128"/>
                <a:ea typeface="MS Mincho" panose="02020609040205080304" charset="-128"/>
              </a:rPr>
              <a:t>学習目標</a:t>
            </a:r>
          </a:p>
        </p:txBody>
      </p:sp>
      <p:sp>
        <p:nvSpPr>
          <p:cNvPr id="80" name="文本框 79"/>
          <p:cNvSpPr txBox="1"/>
          <p:nvPr/>
        </p:nvSpPr>
        <p:spPr>
          <a:xfrm>
            <a:off x="5429885" y="259715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Part2 </a:t>
            </a:r>
            <a:r>
              <a:rPr lang="ja-JP" altLang="en-US" sz="3200" b="1" dirty="0">
                <a:solidFill>
                  <a:schemeClr val="accent3">
                    <a:lumMod val="50000"/>
                  </a:schemeClr>
                </a:solidFill>
                <a:latin typeface="MS Mincho" panose="02020609040205080304" charset="-128"/>
                <a:ea typeface="MS Mincho" panose="02020609040205080304" charset="-128"/>
              </a:rPr>
              <a:t>言葉と重要表現</a:t>
            </a:r>
          </a:p>
        </p:txBody>
      </p:sp>
      <p:sp>
        <p:nvSpPr>
          <p:cNvPr id="81" name="文本框 80"/>
          <p:cNvSpPr txBox="1"/>
          <p:nvPr/>
        </p:nvSpPr>
        <p:spPr>
          <a:xfrm>
            <a:off x="5438775" y="366331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Part3 </a:t>
            </a:r>
            <a:r>
              <a:rPr lang="ja-JP" altLang="en-US" sz="3200" b="1" dirty="0">
                <a:solidFill>
                  <a:schemeClr val="accent3">
                    <a:lumMod val="50000"/>
                  </a:schemeClr>
                </a:solidFill>
                <a:latin typeface="MS Mincho" panose="02020609040205080304" charset="-128"/>
                <a:ea typeface="MS Mincho" panose="02020609040205080304" charset="-128"/>
              </a:rPr>
              <a:t>本文理解</a:t>
            </a:r>
          </a:p>
        </p:txBody>
      </p:sp>
      <p:sp>
        <p:nvSpPr>
          <p:cNvPr id="82" name="文本框 81"/>
          <p:cNvSpPr txBox="1"/>
          <p:nvPr/>
        </p:nvSpPr>
        <p:spPr>
          <a:xfrm>
            <a:off x="5438775" y="4866005"/>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Part4 </a:t>
            </a:r>
            <a:r>
              <a:rPr lang="ja-JP" altLang="en-US" sz="3200" b="1" dirty="0">
                <a:solidFill>
                  <a:schemeClr val="accent3">
                    <a:lumMod val="50000"/>
                  </a:schemeClr>
                </a:solidFill>
                <a:latin typeface="MS Mincho" panose="02020609040205080304" charset="-128"/>
                <a:ea typeface="MS Mincho" panose="02020609040205080304" charset="-128"/>
              </a:rPr>
              <a:t>学習活動</a:t>
            </a:r>
          </a:p>
        </p:txBody>
      </p:sp>
      <p:sp>
        <p:nvSpPr>
          <p:cNvPr id="6" name="任意多边形 5"/>
          <p:cNvSpPr/>
          <p:nvPr userDrawn="1">
            <p:custDataLst>
              <p:tags r:id="rId3"/>
            </p:custDataLst>
          </p:nvPr>
        </p:nvSpPr>
        <p:spPr>
          <a:xfrm>
            <a:off x="4903470" y="42716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8" name="任意多边形 7"/>
          <p:cNvSpPr/>
          <p:nvPr userDrawn="1">
            <p:custDataLst>
              <p:tags r:id="rId4"/>
            </p:custDataLst>
          </p:nvPr>
        </p:nvSpPr>
        <p:spPr>
          <a:xfrm>
            <a:off x="4903470" y="3155315"/>
            <a:ext cx="4685030" cy="17081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7" name="任意多边形 16"/>
          <p:cNvSpPr/>
          <p:nvPr userDrawn="1">
            <p:custDataLst>
              <p:tags r:id="rId5"/>
            </p:custDataLst>
          </p:nvPr>
        </p:nvSpPr>
        <p:spPr>
          <a:xfrm>
            <a:off x="4999355" y="53892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19" name="KSO_Shape"/>
          <p:cNvSpPr/>
          <p:nvPr userDrawn="1">
            <p:custDataLst>
              <p:tags r:id="rId6"/>
            </p:custDataLst>
          </p:nvPr>
        </p:nvSpPr>
        <p:spPr bwMode="auto">
          <a:xfrm flipH="1">
            <a:off x="4545965" y="477520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0" name="任意多边形 19"/>
          <p:cNvSpPr/>
          <p:nvPr userDrawn="1">
            <p:custDataLst>
              <p:tags r:id="rId7"/>
            </p:custDataLst>
          </p:nvPr>
        </p:nvSpPr>
        <p:spPr>
          <a:xfrm>
            <a:off x="4870450" y="205422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21" name="KSO_Shape"/>
          <p:cNvSpPr/>
          <p:nvPr userDrawn="1">
            <p:custDataLst>
              <p:tags r:id="rId8"/>
            </p:custDataLst>
          </p:nvPr>
        </p:nvSpPr>
        <p:spPr bwMode="auto">
          <a:xfrm flipH="1">
            <a:off x="4417060" y="141859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0068B7"/>
              </a:solidFill>
            </a:endParaRPr>
          </a:p>
        </p:txBody>
      </p:sp>
      <p:sp>
        <p:nvSpPr>
          <p:cNvPr id="22" name="KSO_Shape"/>
          <p:cNvSpPr/>
          <p:nvPr userDrawn="1">
            <p:custDataLst>
              <p:tags r:id="rId9"/>
            </p:custDataLst>
          </p:nvPr>
        </p:nvSpPr>
        <p:spPr bwMode="auto">
          <a:xfrm flipH="1">
            <a:off x="4450080" y="253365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3" name="KSO_Shape"/>
          <p:cNvSpPr/>
          <p:nvPr userDrawn="1">
            <p:custDataLst>
              <p:tags r:id="rId10"/>
            </p:custDataLst>
          </p:nvPr>
        </p:nvSpPr>
        <p:spPr bwMode="auto">
          <a:xfrm flipH="1">
            <a:off x="4450080" y="3615055"/>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2" name="KSO_Shape"/>
          <p:cNvSpPr/>
          <p:nvPr userDrawn="1">
            <p:custDataLst>
              <p:tags r:id="rId11"/>
            </p:custDataLst>
          </p:nvPr>
        </p:nvSpPr>
        <p:spPr bwMode="auto">
          <a:xfrm flipH="1">
            <a:off x="4608195" y="581152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sz="1600">
              <a:solidFill>
                <a:srgbClr val="FFFFFF"/>
              </a:solidFill>
            </a:endParaRPr>
          </a:p>
        </p:txBody>
      </p:sp>
      <p:sp>
        <p:nvSpPr>
          <p:cNvPr id="3" name="任意多边形 2"/>
          <p:cNvSpPr/>
          <p:nvPr userDrawn="1">
            <p:custDataLst>
              <p:tags r:id="rId12"/>
            </p:custDataLst>
          </p:nvPr>
        </p:nvSpPr>
        <p:spPr>
          <a:xfrm>
            <a:off x="5157470" y="636460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tx1"/>
              </a:solidFill>
              <a:latin typeface="+mn-ea"/>
            </a:endParaRPr>
          </a:p>
        </p:txBody>
      </p:sp>
      <p:sp>
        <p:nvSpPr>
          <p:cNvPr id="4" name="文本框 3"/>
          <p:cNvSpPr txBox="1"/>
          <p:nvPr>
            <p:custDataLst>
              <p:tags r:id="rId13"/>
            </p:custDataLst>
          </p:nvPr>
        </p:nvSpPr>
        <p:spPr>
          <a:xfrm>
            <a:off x="5565775" y="5781040"/>
            <a:ext cx="4938395" cy="583565"/>
          </a:xfrm>
          <a:prstGeom prst="rect">
            <a:avLst/>
          </a:prstGeom>
          <a:noFill/>
        </p:spPr>
        <p:txBody>
          <a:bodyPr wrap="square" rtlCol="0">
            <a:spAutoFit/>
          </a:bodyPr>
          <a:lstStyle/>
          <a:p>
            <a:r>
              <a:rPr lang="en-US" altLang="ja-JP" sz="3200" b="1" dirty="0">
                <a:solidFill>
                  <a:schemeClr val="accent3">
                    <a:lumMod val="50000"/>
                  </a:schemeClr>
                </a:solidFill>
                <a:latin typeface="MS Mincho" panose="02020609040205080304" charset="-128"/>
                <a:ea typeface="MS Mincho" panose="02020609040205080304" charset="-128"/>
              </a:rPr>
              <a:t>Part5 </a:t>
            </a:r>
            <a:r>
              <a:rPr lang="ja-JP" altLang="en-US" sz="3200" b="1" dirty="0">
                <a:solidFill>
                  <a:schemeClr val="accent3">
                    <a:lumMod val="50000"/>
                  </a:schemeClr>
                </a:solidFill>
                <a:latin typeface="MS Mincho" panose="02020609040205080304" charset="-128"/>
                <a:ea typeface="MS Mincho" panose="02020609040205080304" charset="-128"/>
              </a:rPr>
              <a:t>コラム</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3.「内と外」を区別する目安は何</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なの</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か。</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2623185"/>
            <a:ext cx="1169733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遠慮の有無は、日本人が内と外という言葉で人間関係の種類を区別する場合の目安となる。</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563570"/>
          </a:xfrm>
          <a:prstGeom prst="rect">
            <a:avLst/>
          </a:prstGeom>
          <a:noFill/>
        </p:spPr>
        <p:txBody>
          <a:bodyPr wrap="square" rtlCol="0" anchor="t">
            <a:spAutoFit/>
          </a:bodyPr>
          <a:lstStyle/>
          <a:p>
            <a:pPr algn="l" fontAlgn="auto">
              <a:lnSpc>
                <a:spcPts val="4000"/>
              </a:lnSpc>
            </a:pP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4.「旅の恥は搔き捨て」ということわざがあるが、どういう意味</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なの</a:t>
            </a:r>
            <a:endParaRPr lang="en-US" altLang="ja-JP" sz="2800" b="1" dirty="0" smtClean="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r>
              <a:rPr 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か</a:t>
            </a: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lang="en-US" altLang="ja-JP" sz="2800" b="1" dirty="0">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7015" y="2623820"/>
            <a:ext cx="11697335" cy="3681730"/>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自分の住んでいるところでは人目を憚って自重しているのに、見知らぬ土地に行くと勝手気ままにふるまうという意味である。5．遠慮を働かす必要のない他人の世界であると思い、隔てはあるが、しかしそれを意識する必要がないので無遠慮なのである。なので、冷たい態度をとるのである。内と外の意識が強い人において、より極端的な態度をとることが多い。</a:t>
            </a: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214312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5.文中に「実際、身内にべたべた甘える者に限って、他人に対しては傍若無人・冷酷無比の態度に出ることが多いように観察される。」という言葉があるが、具体的に説明して</a:t>
            </a:r>
            <a:r>
              <a:rPr lang="ja-JP" altLang="en-US" sz="2800" b="1">
                <a:solidFill>
                  <a:srgbClr val="002060"/>
                </a:solidFill>
                <a:latin typeface="MS Mincho" panose="02020609040205080304" charset="-128"/>
                <a:ea typeface="MS Mincho" panose="02020609040205080304" charset="-128"/>
                <a:cs typeface="MS Mincho" panose="02020609040205080304" charset="-128"/>
                <a:sym typeface="+mn-ea"/>
              </a:rPr>
              <a:t>みよう</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a:t>
            </a:r>
          </a:p>
          <a:p>
            <a:pPr algn="l" fontAlgn="auto">
              <a:lnSpc>
                <a:spcPts val="4000"/>
              </a:lnSpc>
            </a:pP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7015" y="3230245"/>
            <a:ext cx="11697335" cy="214312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遠慮を働かす必要のない他人の世界であると思い、隔てはあるが、しかしそれを意識する必要がないので無遠慮なのである。なので、冷たい態度をとるのである。内と外の意識が強い人において、より極端的な態度をとることが多い。</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
                                        </p:tgtEl>
                                        <p:attrNameLst>
                                          <p:attrName>style.visibility</p:attrName>
                                        </p:attrNameLst>
                                      </p:cBhvr>
                                      <p:to>
                                        <p:strVal val="visible"/>
                                      </p:to>
                                    </p:set>
                                    <p:anim calcmode="discrete" valueType="clr">
                                      <p:cBhvr override="childStyle">
                                        <p:cTn id="7"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
                                        </p:tgtEl>
                                        <p:attrNameLst>
                                          <p:attrName>fillcolor</p:attrName>
                                        </p:attrNameLst>
                                      </p:cBhvr>
                                      <p:tavLst>
                                        <p:tav tm="0">
                                          <p:val>
                                            <p:clrVal>
                                              <a:schemeClr val="accent2"/>
                                            </p:clrVal>
                                          </p:val>
                                        </p:tav>
                                        <p:tav tm="50000">
                                          <p:val>
                                            <p:clrVal>
                                              <a:schemeClr val="hlink"/>
                                            </p:clrVal>
                                          </p:val>
                                        </p:tav>
                                      </p:tavLst>
                                    </p:anim>
                                    <p:set>
                                      <p:cBhvr>
                                        <p:cTn id="9"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214312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1．</a:t>
            </a:r>
            <a:r>
              <a:rPr sz="2800" b="1">
                <a:solidFill>
                  <a:srgbClr val="002060"/>
                </a:solidFill>
                <a:latin typeface="MS Mincho" panose="02020609040205080304" charset="-128"/>
                <a:ea typeface="MS Mincho" panose="02020609040205080304" charset="-128"/>
                <a:cs typeface="MS Mincho" panose="02020609040205080304" charset="-128"/>
                <a:sym typeface="+mn-ea"/>
              </a:rPr>
              <a:t>文章のはじめに「内と外を区別する目安は遠慮の有無である。」と書いてあるが、日本人と比べて「内と外」の面において中国人はどうだと思</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っているの</a:t>
            </a:r>
            <a:r>
              <a:rPr sz="2800" b="1">
                <a:solidFill>
                  <a:srgbClr val="002060"/>
                </a:solidFill>
                <a:latin typeface="MS Mincho" panose="02020609040205080304" charset="-128"/>
                <a:ea typeface="MS Mincho" panose="02020609040205080304" charset="-128"/>
                <a:cs typeface="MS Mincho" panose="02020609040205080304" charset="-128"/>
                <a:sym typeface="+mn-ea"/>
              </a:rPr>
              <a:t>か。</a:t>
            </a:r>
          </a:p>
          <a:p>
            <a:pPr algn="l" fontAlgn="auto">
              <a:lnSpc>
                <a:spcPts val="4000"/>
              </a:lnSpc>
            </a:pPr>
            <a:endParaRPr lang="en-US" sz="2800" b="1">
              <a:solidFill>
                <a:srgbClr val="002060"/>
              </a:solidFill>
              <a:latin typeface="MS Mincho" panose="02020609040205080304" charset="-128"/>
              <a:ea typeface="MS Mincho" panose="02020609040205080304" charset="-128"/>
              <a:cs typeface="MS Mincho" panose="02020609040205080304" charset="-128"/>
              <a:sym typeface="+mn-ea"/>
            </a:endParaRPr>
          </a:p>
        </p:txBody>
      </p:sp>
      <p:sp>
        <p:nvSpPr>
          <p:cNvPr id="3" name="文本框 2"/>
          <p:cNvSpPr txBox="1"/>
          <p:nvPr/>
        </p:nvSpPr>
        <p:spPr>
          <a:xfrm>
            <a:off x="247015" y="3400425"/>
            <a:ext cx="11697335" cy="2143125"/>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Yu Mincho" panose="02020400000000000000" pitchFamily="18" charset="-128"/>
                <a:ea typeface="Yu Mincho" panose="02020400000000000000" pitchFamily="18" charset="-128"/>
                <a:cs typeface="MS Mincho" panose="02020609040205080304" charset="-128"/>
                <a:sym typeface="+mn-ea"/>
              </a:rPr>
              <a:t>中国には内の人に対して、外の人に対して同じでしょうか。</a:t>
            </a:r>
          </a:p>
          <a:p>
            <a:pPr fontAlgn="auto">
              <a:lnSpc>
                <a:spcPts val="4000"/>
              </a:lnSpc>
            </a:pPr>
            <a:r>
              <a:rPr lang="ja-JP" altLang="zh-CN" sz="2800" b="1">
                <a:latin typeface="Yu Mincho" panose="02020400000000000000" pitchFamily="18" charset="-128"/>
                <a:ea typeface="Yu Mincho" panose="02020400000000000000" pitchFamily="18" charset="-128"/>
                <a:cs typeface="MS Mincho" panose="02020609040205080304" charset="-128"/>
                <a:sym typeface="+mn-ea"/>
              </a:rPr>
              <a:t>中国に「</a:t>
            </a:r>
            <a:r>
              <a:rPr lang="zh-CN" altLang="en-US" sz="2800" b="1">
                <a:latin typeface="Yu Mincho" panose="02020400000000000000" pitchFamily="18" charset="-128"/>
                <a:ea typeface="Yu Mincho" panose="02020400000000000000" pitchFamily="18" charset="-128"/>
                <a:cs typeface="MS Mincho" panose="02020609040205080304" charset="-128"/>
                <a:sym typeface="+mn-ea"/>
              </a:rPr>
              <a:t>家丑不外扬</a:t>
            </a:r>
            <a:r>
              <a:rPr lang="ja-JP" altLang="zh-CN" sz="2800" b="1">
                <a:latin typeface="Yu Mincho" panose="02020400000000000000" pitchFamily="18" charset="-128"/>
                <a:ea typeface="Yu Mincho" panose="02020400000000000000" pitchFamily="18" charset="-128"/>
                <a:cs typeface="MS Mincho" panose="02020609040205080304" charset="-128"/>
                <a:sym typeface="+mn-ea"/>
              </a:rPr>
              <a:t>」という言葉もありますね。</a:t>
            </a:r>
          </a:p>
          <a:p>
            <a:pPr fontAlgn="auto">
              <a:lnSpc>
                <a:spcPts val="4000"/>
              </a:lnSpc>
            </a:pPr>
            <a:r>
              <a:rPr lang="ja-JP" altLang="zh-CN" sz="2800" b="1">
                <a:latin typeface="Yu Mincho" panose="02020400000000000000" pitchFamily="18" charset="-128"/>
                <a:ea typeface="Yu Mincho" panose="02020400000000000000" pitchFamily="18" charset="-128"/>
                <a:cs typeface="MS Mincho" panose="02020609040205080304" charset="-128"/>
                <a:sym typeface="+mn-ea"/>
              </a:rPr>
              <a:t>「メンツ（面子）を立てる」という言葉もあるが、これは誰に対してですか。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2．</a:t>
            </a:r>
            <a:r>
              <a:rPr sz="2800" b="1">
                <a:solidFill>
                  <a:srgbClr val="002060"/>
                </a:solidFill>
                <a:latin typeface="MS Mincho" panose="02020609040205080304" charset="-128"/>
                <a:ea typeface="MS Mincho" panose="02020609040205080304" charset="-128"/>
                <a:cs typeface="MS Mincho" panose="02020609040205080304" charset="-128"/>
                <a:sym typeface="+mn-ea"/>
              </a:rPr>
              <a:t>日本に「旅の恥は搔き捨て」ということわざがあるが、これはどういう心理を反映しているのか。</a:t>
            </a:r>
            <a:endParaRPr sz="2800" b="1">
              <a:latin typeface="MS Mincho" panose="02020609040205080304" charset="-128"/>
              <a:ea typeface="MS Mincho" panose="02020609040205080304" charset="-128"/>
              <a:cs typeface="MS Mincho" panose="02020609040205080304" charset="-128"/>
              <a:sym typeface="+mn-ea"/>
            </a:endParaRPr>
          </a:p>
        </p:txBody>
      </p:sp>
      <p:sp>
        <p:nvSpPr>
          <p:cNvPr id="3" name="文本框 2"/>
          <p:cNvSpPr txBox="1"/>
          <p:nvPr/>
        </p:nvSpPr>
        <p:spPr>
          <a:xfrm>
            <a:off x="247015" y="2764790"/>
            <a:ext cx="11697335" cy="2656205"/>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旅先では、恥をかいてもいい。つまり、ちょっとした悪いことをしても大丈夫だ、という心理だが、それは旅先の人は見知らぬ人、自分と利益のない人、自分の生活にも仕事にも影響を及ぼさない人であるから、遠慮も、配慮する必要もなく、ありのままの自分、本当の自分の姿を見せてもいいという心理もあるのではないかと思う。</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3"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bldLvl="0" animBg="1"/>
      <p:bldP spid="3" grpId="3"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630045"/>
          </a:xfrm>
          <a:prstGeom prst="rect">
            <a:avLst/>
          </a:prstGeom>
          <a:noFill/>
        </p:spPr>
        <p:txBody>
          <a:bodyPr wrap="square" rtlCol="0" anchor="t">
            <a:spAutoFit/>
          </a:bodyPr>
          <a:lstStyle/>
          <a:p>
            <a:pPr fontAlgn="auto">
              <a:lnSpc>
                <a:spcPts val="4000"/>
              </a:lnSpc>
            </a:pPr>
            <a:r>
              <a:rPr sz="2800" b="1">
                <a:latin typeface="MS Mincho" panose="02020609040205080304" charset="-128"/>
                <a:ea typeface="MS Mincho" panose="02020609040205080304" charset="-128"/>
                <a:cs typeface="MS Mincho" panose="02020609040205080304" charset="-128"/>
                <a:sym typeface="+mn-ea"/>
              </a:rPr>
              <a:t>3．</a:t>
            </a:r>
            <a:r>
              <a:rPr sz="2800" b="1">
                <a:solidFill>
                  <a:srgbClr val="002060"/>
                </a:solidFill>
                <a:latin typeface="MS Mincho" panose="02020609040205080304" charset="-128"/>
                <a:ea typeface="MS Mincho" panose="02020609040205080304" charset="-128"/>
                <a:cs typeface="MS Mincho" panose="02020609040205080304" charset="-128"/>
                <a:sym typeface="+mn-ea"/>
              </a:rPr>
              <a:t>日本人論では、「日本人は内集団の</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中</a:t>
            </a:r>
            <a:r>
              <a:rPr sz="2800" b="1">
                <a:solidFill>
                  <a:srgbClr val="002060"/>
                </a:solidFill>
                <a:latin typeface="MS Mincho" panose="02020609040205080304" charset="-128"/>
                <a:ea typeface="MS Mincho" panose="02020609040205080304" charset="-128"/>
                <a:cs typeface="MS Mincho" panose="02020609040205080304" charset="-128"/>
                <a:sym typeface="+mn-ea"/>
              </a:rPr>
              <a:t>でだけ集団主義的に行動する」と言われることが多いが、あなたはどう思</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っているの</a:t>
            </a:r>
            <a:r>
              <a:rPr sz="2800" b="1">
                <a:solidFill>
                  <a:srgbClr val="002060"/>
                </a:solidFill>
                <a:latin typeface="MS Mincho" panose="02020609040205080304" charset="-128"/>
                <a:ea typeface="MS Mincho" panose="02020609040205080304" charset="-128"/>
                <a:cs typeface="MS Mincho" panose="02020609040205080304" charset="-128"/>
                <a:sym typeface="+mn-ea"/>
              </a:rPr>
              <a:t>か</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自分の意見を述べてみよう</a:t>
            </a:r>
            <a:r>
              <a:rPr sz="2800" b="1">
                <a:solidFill>
                  <a:srgbClr val="002060"/>
                </a:solidFill>
                <a:latin typeface="MS Mincho" panose="02020609040205080304" charset="-128"/>
                <a:ea typeface="MS Mincho" panose="02020609040205080304" charset="-128"/>
                <a:cs typeface="MS Mincho" panose="02020609040205080304" charset="-128"/>
                <a:sym typeface="+mn-ea"/>
              </a:rPr>
              <a:t>。</a:t>
            </a:r>
            <a:endParaRPr sz="2800" b="1">
              <a:latin typeface="MS Mincho" panose="02020609040205080304" charset="-128"/>
              <a:ea typeface="MS Mincho" panose="02020609040205080304" charset="-128"/>
              <a:cs typeface="MS Mincho" panose="02020609040205080304" charset="-128"/>
              <a:sym typeface="+mn-ea"/>
            </a:endParaRPr>
          </a:p>
        </p:txBody>
      </p:sp>
      <p:sp>
        <p:nvSpPr>
          <p:cNvPr id="3" name="文本框 2"/>
          <p:cNvSpPr txBox="1"/>
          <p:nvPr/>
        </p:nvSpPr>
        <p:spPr>
          <a:xfrm>
            <a:off x="382905" y="3235325"/>
            <a:ext cx="11697335" cy="1630045"/>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つまり、集団主義というのは自分は所属している内集団に対して通用する言葉である。</a:t>
            </a: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自分が属していない、他の集団に対してはどうであるか。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latin typeface="MS Mincho" panose="02020609040205080304" charset="-128"/>
                <a:ea typeface="MS Mincho" panose="02020609040205080304" charset="-128"/>
                <a:cs typeface="MS Mincho" panose="02020609040205080304" charset="-128"/>
                <a:sym typeface="+mn-ea"/>
              </a:rPr>
              <a:t>4．</a:t>
            </a:r>
            <a:r>
              <a:rPr sz="2800" b="1">
                <a:solidFill>
                  <a:srgbClr val="002060"/>
                </a:solidFill>
                <a:latin typeface="MS Mincho" panose="02020609040205080304" charset="-128"/>
                <a:ea typeface="MS Mincho" panose="02020609040205080304" charset="-128"/>
                <a:cs typeface="MS Mincho" panose="02020609040205080304" charset="-128"/>
                <a:sym typeface="+mn-ea"/>
              </a:rPr>
              <a:t>あなたはよく「遠慮」したりするのか？友達の親疎関係によって遠慮の度は異なるが、例をあげながら説明してみよう。</a:t>
            </a:r>
          </a:p>
        </p:txBody>
      </p:sp>
      <p:sp>
        <p:nvSpPr>
          <p:cNvPr id="3" name="文本框 2"/>
          <p:cNvSpPr txBox="1"/>
          <p:nvPr/>
        </p:nvSpPr>
        <p:spPr>
          <a:xfrm>
            <a:off x="212725" y="2479040"/>
            <a:ext cx="11803471" cy="4708981"/>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友達と言っても、幼馴染と、高校時代の友人と、大学時代の友人はそれぞれ親疎関係が異なっていると思う。</a:t>
            </a:r>
          </a:p>
          <a:p>
            <a:pPr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友達の間には遠慮したりするのか。</a:t>
            </a:r>
          </a:p>
          <a:p>
            <a:pPr fontAlgn="auto">
              <a:lnSpc>
                <a:spcPts val="4000"/>
              </a:lnSpc>
            </a:pPr>
            <a:r>
              <a:rPr lang="ja-JP" altLang="en-US" sz="2800" b="1" dirty="0">
                <a:latin typeface="MS Mincho" panose="02020609040205080304" charset="-128"/>
                <a:ea typeface="MS Mincho" panose="02020609040205080304" charset="-128"/>
                <a:cs typeface="MS Mincho" panose="02020609040205080304" charset="-128"/>
                <a:sym typeface="+mn-ea"/>
              </a:rPr>
              <a:t>例えば、寮で、遅い時間だが、ルームメートの</a:t>
            </a:r>
            <a:r>
              <a:rPr lang="en-US" altLang="ja-JP" sz="2800" b="1" dirty="0">
                <a:latin typeface="MS Mincho" panose="02020609040205080304" charset="-128"/>
                <a:ea typeface="MS Mincho" panose="02020609040205080304" charset="-128"/>
                <a:cs typeface="MS Mincho" panose="02020609040205080304" charset="-128"/>
                <a:sym typeface="+mn-ea"/>
              </a:rPr>
              <a:t>A</a:t>
            </a:r>
            <a:r>
              <a:rPr lang="ja-JP" altLang="en-US" sz="2800" b="1" dirty="0">
                <a:latin typeface="MS Mincho" panose="02020609040205080304" charset="-128"/>
                <a:ea typeface="MS Mincho" panose="02020609040205080304" charset="-128"/>
                <a:cs typeface="MS Mincho" panose="02020609040205080304" charset="-128"/>
                <a:sym typeface="+mn-ea"/>
              </a:rPr>
              <a:t>さんがだれかとチャットをしているので、ちょっとうるさいと思っている。</a:t>
            </a:r>
          </a:p>
          <a:p>
            <a:pPr fontAlgn="auto">
              <a:lnSpc>
                <a:spcPts val="4000"/>
              </a:lnSpc>
            </a:pPr>
            <a:r>
              <a:rPr lang="en-US" altLang="ja-JP" sz="2800" b="1" dirty="0">
                <a:latin typeface="MS Mincho" panose="02020609040205080304" charset="-128"/>
                <a:ea typeface="MS Mincho" panose="02020609040205080304" charset="-128"/>
                <a:cs typeface="MS Mincho" panose="02020609040205080304" charset="-128"/>
                <a:sym typeface="+mn-ea"/>
              </a:rPr>
              <a:t>A</a:t>
            </a:r>
            <a:r>
              <a:rPr lang="ja-JP" altLang="en-US" sz="2800" b="1" dirty="0">
                <a:latin typeface="MS Mincho" panose="02020609040205080304" charset="-128"/>
                <a:ea typeface="MS Mincho" panose="02020609040205080304" charset="-128"/>
                <a:cs typeface="MS Mincho" panose="02020609040205080304" charset="-128"/>
                <a:sym typeface="+mn-ea"/>
              </a:rPr>
              <a:t>さんが親友の場合：</a:t>
            </a:r>
          </a:p>
          <a:p>
            <a:pPr fontAlgn="auto">
              <a:lnSpc>
                <a:spcPts val="4000"/>
              </a:lnSpc>
            </a:pPr>
            <a:r>
              <a:rPr lang="en-US" altLang="ja-JP" sz="2800" b="1" dirty="0">
                <a:latin typeface="MS Mincho" panose="02020609040205080304" charset="-128"/>
                <a:ea typeface="MS Mincho" panose="02020609040205080304" charset="-128"/>
                <a:cs typeface="MS Mincho" panose="02020609040205080304" charset="-128"/>
                <a:sym typeface="+mn-ea"/>
              </a:rPr>
              <a:t>A</a:t>
            </a:r>
            <a:r>
              <a:rPr lang="ja-JP" altLang="en-US" sz="2800" b="1" dirty="0">
                <a:latin typeface="MS Mincho" panose="02020609040205080304" charset="-128"/>
                <a:ea typeface="MS Mincho" panose="02020609040205080304" charset="-128"/>
                <a:cs typeface="MS Mincho" panose="02020609040205080304" charset="-128"/>
                <a:sym typeface="+mn-ea"/>
              </a:rPr>
              <a:t>さんがただルームメートの場合：</a:t>
            </a:r>
          </a:p>
          <a:p>
            <a:pPr fontAlgn="auto">
              <a:lnSpc>
                <a:spcPts val="4000"/>
              </a:lnSpc>
            </a:pPr>
            <a:r>
              <a:rPr lang="en-US" altLang="ja-JP" sz="2800" b="1" dirty="0">
                <a:latin typeface="MS Mincho" panose="02020609040205080304" charset="-128"/>
                <a:ea typeface="MS Mincho" panose="02020609040205080304" charset="-128"/>
                <a:cs typeface="MS Mincho" panose="02020609040205080304" charset="-128"/>
                <a:sym typeface="+mn-ea"/>
              </a:rPr>
              <a:t>A</a:t>
            </a:r>
            <a:r>
              <a:rPr lang="ja-JP" altLang="en-US" sz="2800" b="1" dirty="0">
                <a:latin typeface="MS Mincho" panose="02020609040205080304" charset="-128"/>
                <a:ea typeface="MS Mincho" panose="02020609040205080304" charset="-128"/>
                <a:cs typeface="MS Mincho" panose="02020609040205080304" charset="-128"/>
                <a:sym typeface="+mn-ea"/>
              </a:rPr>
              <a:t>さんが先輩の場合：</a:t>
            </a:r>
          </a:p>
          <a:p>
            <a:pPr fontAlgn="auto">
              <a:lnSpc>
                <a:spcPts val="4000"/>
              </a:lnSpc>
            </a:pPr>
            <a:r>
              <a:rPr lang="en-US" altLang="ja-JP" sz="2800" b="1" dirty="0">
                <a:latin typeface="MS Mincho" panose="02020609040205080304" charset="-128"/>
                <a:ea typeface="MS Mincho" panose="02020609040205080304" charset="-128"/>
                <a:cs typeface="MS Mincho" panose="02020609040205080304" charset="-128"/>
                <a:sym typeface="+mn-ea"/>
              </a:rPr>
              <a:t>A</a:t>
            </a:r>
            <a:r>
              <a:rPr lang="ja-JP" altLang="en-US" sz="2800" b="1" dirty="0">
                <a:latin typeface="MS Mincho" panose="02020609040205080304" charset="-128"/>
                <a:ea typeface="MS Mincho" panose="02020609040205080304" charset="-128"/>
                <a:cs typeface="MS Mincho" panose="02020609040205080304" charset="-128"/>
                <a:sym typeface="+mn-ea"/>
              </a:rPr>
              <a:t>さんが幼馴染の場合：</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3" grpId="2"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1116965"/>
          </a:xfrm>
          <a:prstGeom prst="rect">
            <a:avLst/>
          </a:prstGeom>
          <a:noFill/>
        </p:spPr>
        <p:txBody>
          <a:bodyPr wrap="square" rtlCol="0" anchor="t">
            <a:spAutoFit/>
          </a:bodyPr>
          <a:lstStyle/>
          <a:p>
            <a:pPr fontAlgn="auto">
              <a:lnSpc>
                <a:spcPts val="4000"/>
              </a:lnSpc>
            </a:pPr>
            <a:r>
              <a:rPr sz="2800" b="1">
                <a:latin typeface="MS Mincho" panose="02020609040205080304" charset="-128"/>
                <a:ea typeface="MS Mincho" panose="02020609040205080304" charset="-128"/>
                <a:cs typeface="MS Mincho" panose="02020609040205080304" charset="-128"/>
                <a:sym typeface="+mn-ea"/>
              </a:rPr>
              <a:t>5．</a:t>
            </a:r>
            <a:r>
              <a:rPr sz="2800" b="1">
                <a:solidFill>
                  <a:srgbClr val="002060"/>
                </a:solidFill>
                <a:latin typeface="MS Mincho" panose="02020609040205080304" charset="-128"/>
                <a:ea typeface="MS Mincho" panose="02020609040205080304" charset="-128"/>
                <a:cs typeface="MS Mincho" panose="02020609040205080304" charset="-128"/>
                <a:sym typeface="+mn-ea"/>
              </a:rPr>
              <a:t>あなたは「内」の人、「外」の人に対して、態度は同じなのか。自分はそれぞれどのように対応するのか</a:t>
            </a:r>
            <a:r>
              <a:rPr lang="ja-JP" sz="2800" b="1">
                <a:solidFill>
                  <a:srgbClr val="002060"/>
                </a:solidFill>
                <a:latin typeface="MS Mincho" panose="02020609040205080304" charset="-128"/>
                <a:ea typeface="MS Mincho" panose="02020609040205080304" charset="-128"/>
                <a:cs typeface="MS Mincho" panose="02020609040205080304" charset="-128"/>
                <a:sym typeface="+mn-ea"/>
              </a:rPr>
              <a:t>。</a:t>
            </a:r>
          </a:p>
        </p:txBody>
      </p:sp>
      <p:sp>
        <p:nvSpPr>
          <p:cNvPr id="3" name="文本框 2"/>
          <p:cNvSpPr txBox="1"/>
          <p:nvPr/>
        </p:nvSpPr>
        <p:spPr>
          <a:xfrm>
            <a:off x="247015" y="2764790"/>
            <a:ext cx="11697335" cy="1630045"/>
          </a:xfrm>
          <a:prstGeom prst="rect">
            <a:avLst/>
          </a:prstGeom>
          <a:solidFill>
            <a:schemeClr val="tx2">
              <a:lumMod val="10000"/>
              <a:lumOff val="90000"/>
            </a:schemeClr>
          </a:solidFill>
        </p:spPr>
        <p:txBody>
          <a:bodyPr wrap="square" rtlCol="0" anchor="t">
            <a:spAutoFit/>
          </a:bodyPr>
          <a:lstStyle/>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内の人：家族、クラスメート、同じサークルのメンバー</a:t>
            </a:r>
          </a:p>
          <a:p>
            <a:pPr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a:p>
            <a:pPr fontAlgn="auto">
              <a:lnSpc>
                <a:spcPts val="4000"/>
              </a:lnSpc>
            </a:pPr>
            <a:r>
              <a:rPr lang="ja-JP" altLang="en-US" sz="2800" b="1">
                <a:latin typeface="MS Mincho" panose="02020609040205080304" charset="-128"/>
                <a:ea typeface="MS Mincho" panose="02020609040205080304" charset="-128"/>
                <a:cs typeface="MS Mincho" panose="02020609040205080304" charset="-128"/>
                <a:sym typeface="+mn-ea"/>
              </a:rPr>
              <a:t>外の人：先輩、後輩、近所の人、知り合い</a:t>
            </a:r>
          </a:p>
        </p:txBody>
      </p:sp>
    </p:spTree>
    <p:custDataLst>
      <p:tags r:id="rId1"/>
    </p:custDataLst>
  </p:cSld>
  <p:clrMapOvr>
    <a:masterClrMapping/>
  </p:clrMapOvr>
  <p:timing>
    <p:tnLst>
      <p:par>
        <p:cTn id="1" dur="indefinite" restart="never" nodeType="tmRoot"/>
      </p:par>
    </p:tnLst>
    <p:bldLst>
      <p:bldP spid="3" grpId="1"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五、やってみましょう。</a:t>
            </a:r>
          </a:p>
        </p:txBody>
      </p:sp>
      <p:sp>
        <p:nvSpPr>
          <p:cNvPr id="3" name="内容占位符 2"/>
          <p:cNvSpPr>
            <a:spLocks noGrp="1"/>
          </p:cNvSpPr>
          <p:nvPr>
            <p:ph idx="1"/>
          </p:nvPr>
        </p:nvSpPr>
        <p:spPr>
          <a:xfrm>
            <a:off x="382905" y="1504315"/>
            <a:ext cx="11273790" cy="4759325"/>
          </a:xfrm>
        </p:spPr>
        <p:txBody>
          <a:bodyPr/>
          <a:lstStyle/>
          <a:p>
            <a:pPr marL="0" indent="0">
              <a:buNone/>
            </a:pPr>
            <a:r>
              <a:t>　</a:t>
            </a:r>
            <a:r>
              <a:rPr b="1"/>
              <a:t>旅先で見せる「自分」こそが本当の自分、本当の「素顔」であると言っているが、この話についてどう思うのか。グループ内で意見交換をしてみよう。</a:t>
            </a:r>
          </a:p>
          <a:p>
            <a:pPr marL="0" indent="0">
              <a:buNone/>
            </a:pPr>
            <a:endParaRPr b="1"/>
          </a:p>
          <a:p>
            <a:pPr marL="0" indent="0">
              <a:buNone/>
            </a:pPr>
            <a:r>
              <a:rPr lang="ja-JP" b="1"/>
              <a:t>「旅の恥は搔き捨て」という言葉があるように、旅先では遠慮もなく、他人を気を遣うこともないので、本当の自分、ありのままの自分でいられると思いますか。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383540" y="1529080"/>
            <a:ext cx="11357610" cy="4829175"/>
          </a:xfrm>
        </p:spPr>
        <p:txBody>
          <a:bodyPr>
            <a:noAutofit/>
          </a:bodyPr>
          <a:lstStyle/>
          <a:p>
            <a:pPr marL="0" indent="0" algn="l">
              <a:lnSpc>
                <a:spcPts val="3500"/>
              </a:lnSpc>
              <a:spcAft>
                <a:spcPts val="0"/>
              </a:spcAft>
              <a:buNone/>
            </a:pPr>
            <a:r>
              <a:rPr lang="ja-JP" sz="2600" b="1" dirty="0">
                <a:solidFill>
                  <a:srgbClr val="002060"/>
                </a:solidFill>
                <a:cs typeface="MS Mincho" panose="02020609040205080304" charset="-128"/>
                <a:sym typeface="+mn-ea"/>
              </a:rPr>
              <a:t>　　　　　　　　　　　　</a:t>
            </a:r>
            <a:r>
              <a:rPr sz="2600" b="1" dirty="0" err="1">
                <a:solidFill>
                  <a:srgbClr val="002060"/>
                </a:solidFill>
                <a:cs typeface="MS Mincho" panose="02020609040205080304" charset="-128"/>
                <a:sym typeface="+mn-ea"/>
              </a:rPr>
              <a:t>和歌の世界</a:t>
            </a:r>
            <a:endParaRPr sz="2600" b="1" dirty="0">
              <a:solidFill>
                <a:srgbClr val="002060"/>
              </a:solidFill>
              <a:cs typeface="MS Mincho" panose="02020609040205080304" charset="-128"/>
              <a:sym typeface="+mn-ea"/>
            </a:endParaRPr>
          </a:p>
          <a:p>
            <a:pPr marL="0" indent="0" algn="l">
              <a:lnSpc>
                <a:spcPts val="3500"/>
              </a:lnSpc>
              <a:spcAft>
                <a:spcPts val="0"/>
              </a:spcAft>
              <a:buNone/>
            </a:pPr>
            <a:endParaRPr sz="2600" b="1" dirty="0">
              <a:solidFill>
                <a:srgbClr val="002060"/>
              </a:solidFill>
              <a:cs typeface="MS Mincho" panose="02020609040205080304" charset="-128"/>
              <a:sym typeface="+mn-ea"/>
            </a:endParaRPr>
          </a:p>
          <a:p>
            <a:pPr marL="0" indent="0" algn="l">
              <a:lnSpc>
                <a:spcPts val="3500"/>
              </a:lnSpc>
              <a:spcAft>
                <a:spcPts val="0"/>
              </a:spcAft>
              <a:buNone/>
            </a:pPr>
            <a:r>
              <a:rPr sz="2600" b="1" dirty="0" err="1">
                <a:solidFill>
                  <a:srgbClr val="002060"/>
                </a:solidFill>
                <a:cs typeface="MS Mincho" panose="02020609040205080304" charset="-128"/>
                <a:sym typeface="+mn-ea"/>
              </a:rPr>
              <a:t>あしびきの</a:t>
            </a:r>
            <a:r>
              <a:rPr sz="2600" b="1" dirty="0">
                <a:solidFill>
                  <a:srgbClr val="002060"/>
                </a:solidFill>
                <a:cs typeface="MS Mincho" panose="02020609040205080304" charset="-128"/>
                <a:sym typeface="+mn-ea"/>
              </a:rPr>
              <a:t>　</a:t>
            </a:r>
            <a:r>
              <a:rPr sz="2600" b="1" dirty="0" err="1">
                <a:solidFill>
                  <a:srgbClr val="002060"/>
                </a:solidFill>
                <a:cs typeface="MS Mincho" panose="02020609040205080304" charset="-128"/>
                <a:sym typeface="+mn-ea"/>
              </a:rPr>
              <a:t>山鳥の尾の</a:t>
            </a:r>
            <a:r>
              <a:rPr sz="2600" b="1" dirty="0">
                <a:solidFill>
                  <a:srgbClr val="002060"/>
                </a:solidFill>
                <a:cs typeface="MS Mincho" panose="02020609040205080304" charset="-128"/>
                <a:sym typeface="+mn-ea"/>
              </a:rPr>
              <a:t>　</a:t>
            </a:r>
            <a:r>
              <a:rPr sz="2600" b="1" dirty="0" err="1">
                <a:solidFill>
                  <a:srgbClr val="002060"/>
                </a:solidFill>
                <a:cs typeface="MS Mincho" panose="02020609040205080304" charset="-128"/>
                <a:sym typeface="+mn-ea"/>
              </a:rPr>
              <a:t>しだり尾の</a:t>
            </a:r>
            <a:r>
              <a:rPr sz="2600" b="1" dirty="0">
                <a:solidFill>
                  <a:srgbClr val="002060"/>
                </a:solidFill>
                <a:cs typeface="MS Mincho" panose="02020609040205080304" charset="-128"/>
                <a:sym typeface="+mn-ea"/>
              </a:rPr>
              <a:t>　</a:t>
            </a:r>
            <a:r>
              <a:rPr sz="2600" b="1" dirty="0" err="1">
                <a:solidFill>
                  <a:srgbClr val="002060"/>
                </a:solidFill>
                <a:cs typeface="MS Mincho" panose="02020609040205080304" charset="-128"/>
                <a:sym typeface="+mn-ea"/>
              </a:rPr>
              <a:t>ながながし夜を</a:t>
            </a:r>
            <a:r>
              <a:rPr sz="2600" b="1" dirty="0">
                <a:solidFill>
                  <a:srgbClr val="002060"/>
                </a:solidFill>
                <a:cs typeface="MS Mincho" panose="02020609040205080304" charset="-128"/>
                <a:sym typeface="+mn-ea"/>
              </a:rPr>
              <a:t>　</a:t>
            </a:r>
            <a:r>
              <a:rPr sz="2600" b="1" dirty="0" err="1">
                <a:solidFill>
                  <a:srgbClr val="002060"/>
                </a:solidFill>
                <a:cs typeface="MS Mincho" panose="02020609040205080304" charset="-128"/>
                <a:sym typeface="+mn-ea"/>
              </a:rPr>
              <a:t>ひとり</a:t>
            </a:r>
            <a:endParaRPr sz="2600" b="1" dirty="0">
              <a:solidFill>
                <a:srgbClr val="002060"/>
              </a:solidFill>
              <a:cs typeface="MS Mincho" panose="02020609040205080304" charset="-128"/>
              <a:sym typeface="+mn-ea"/>
            </a:endParaRPr>
          </a:p>
          <a:p>
            <a:pPr marL="0" indent="0" algn="l">
              <a:lnSpc>
                <a:spcPts val="3500"/>
              </a:lnSpc>
              <a:spcAft>
                <a:spcPts val="0"/>
              </a:spcAft>
              <a:buNone/>
            </a:pPr>
            <a:r>
              <a:rPr sz="2600" b="1" dirty="0" err="1">
                <a:solidFill>
                  <a:srgbClr val="002060"/>
                </a:solidFill>
                <a:cs typeface="MS Mincho" panose="02020609040205080304" charset="-128"/>
                <a:sym typeface="+mn-ea"/>
              </a:rPr>
              <a:t>かも寝む</a:t>
            </a:r>
            <a:endParaRPr sz="2600" b="1" dirty="0">
              <a:solidFill>
                <a:srgbClr val="002060"/>
              </a:solidFill>
              <a:cs typeface="MS Mincho" panose="02020609040205080304" charset="-128"/>
              <a:sym typeface="+mn-ea"/>
            </a:endParaRPr>
          </a:p>
          <a:p>
            <a:pPr marL="0" indent="0" algn="l">
              <a:lnSpc>
                <a:spcPts val="3500"/>
              </a:lnSpc>
              <a:spcAft>
                <a:spcPts val="0"/>
              </a:spcAft>
              <a:buNone/>
            </a:pPr>
            <a:r>
              <a:rPr lang="ja-JP" sz="2600" b="1" dirty="0">
                <a:solidFill>
                  <a:srgbClr val="002060"/>
                </a:solidFill>
                <a:cs typeface="MS Mincho" panose="02020609040205080304" charset="-128"/>
                <a:sym typeface="+mn-ea"/>
              </a:rPr>
              <a:t>　　　　　　　　　　　　　　　　　　　　　　　　</a:t>
            </a:r>
            <a:r>
              <a:rPr sz="2600" b="1" dirty="0" err="1">
                <a:solidFill>
                  <a:srgbClr val="002060"/>
                </a:solidFill>
                <a:cs typeface="MS Mincho" panose="02020609040205080304" charset="-128"/>
                <a:sym typeface="+mn-ea"/>
              </a:rPr>
              <a:t>柿本人麻呂</a:t>
            </a:r>
            <a:endParaRPr sz="2600" b="1" dirty="0">
              <a:solidFill>
                <a:srgbClr val="002060"/>
              </a:solidFill>
              <a:cs typeface="MS Mincho" panose="02020609040205080304" charset="-128"/>
              <a:sym typeface="+mn-ea"/>
            </a:endParaRPr>
          </a:p>
          <a:p>
            <a:pPr marL="0" indent="0" algn="l">
              <a:lnSpc>
                <a:spcPts val="3500"/>
              </a:lnSpc>
              <a:spcAft>
                <a:spcPts val="0"/>
              </a:spcAft>
              <a:buNone/>
            </a:pPr>
            <a:endParaRPr sz="2600" b="1" dirty="0">
              <a:solidFill>
                <a:srgbClr val="002060"/>
              </a:solidFill>
              <a:cs typeface="MS Mincho" panose="02020609040205080304" charset="-128"/>
              <a:sym typeface="+mn-ea"/>
            </a:endParaRPr>
          </a:p>
          <a:p>
            <a:pPr marL="0" indent="0" algn="l">
              <a:lnSpc>
                <a:spcPts val="3500"/>
              </a:lnSpc>
              <a:spcAft>
                <a:spcPts val="0"/>
              </a:spcAft>
              <a:buNone/>
            </a:pPr>
            <a:r>
              <a:rPr sz="2600" b="1" dirty="0" err="1">
                <a:solidFill>
                  <a:srgbClr val="002060"/>
                </a:solidFill>
                <a:cs typeface="MS Mincho" panose="02020609040205080304" charset="-128"/>
                <a:sym typeface="+mn-ea"/>
              </a:rPr>
              <a:t>現代語訳：夜になると、雄と雌が離れて寝るという山鳥だが、そ</a:t>
            </a:r>
            <a:endParaRPr sz="2600" b="1" dirty="0">
              <a:solidFill>
                <a:srgbClr val="002060"/>
              </a:solidFill>
              <a:cs typeface="MS Mincho" panose="02020609040205080304" charset="-128"/>
              <a:sym typeface="+mn-ea"/>
            </a:endParaRPr>
          </a:p>
          <a:p>
            <a:pPr marL="0" indent="0" algn="l">
              <a:lnSpc>
                <a:spcPts val="3500"/>
              </a:lnSpc>
              <a:spcAft>
                <a:spcPts val="0"/>
              </a:spcAft>
              <a:buNone/>
            </a:pPr>
            <a:r>
              <a:rPr sz="2600" b="1" dirty="0" err="1">
                <a:solidFill>
                  <a:srgbClr val="002060"/>
                </a:solidFill>
                <a:cs typeface="MS Mincho" panose="02020609040205080304" charset="-128"/>
                <a:sym typeface="+mn-ea"/>
              </a:rPr>
              <a:t>の山鳥の長く垂れ下がった尾のように、こんなにも長い長い夜の</a:t>
            </a:r>
            <a:endParaRPr sz="2600" b="1" dirty="0">
              <a:solidFill>
                <a:srgbClr val="002060"/>
              </a:solidFill>
              <a:cs typeface="MS Mincho" panose="02020609040205080304" charset="-128"/>
              <a:sym typeface="+mn-ea"/>
            </a:endParaRPr>
          </a:p>
          <a:p>
            <a:pPr marL="0" indent="0" algn="l">
              <a:lnSpc>
                <a:spcPts val="3500"/>
              </a:lnSpc>
              <a:spcAft>
                <a:spcPts val="0"/>
              </a:spcAft>
              <a:buNone/>
            </a:pPr>
            <a:r>
              <a:rPr sz="2600" b="1" dirty="0" err="1">
                <a:solidFill>
                  <a:srgbClr val="002060"/>
                </a:solidFill>
                <a:cs typeface="MS Mincho" panose="02020609040205080304" charset="-128"/>
                <a:sym typeface="+mn-ea"/>
              </a:rPr>
              <a:t>間を、私もまた</a:t>
            </a:r>
            <a:r>
              <a:rPr sz="2600" b="1" dirty="0">
                <a:solidFill>
                  <a:srgbClr val="002060"/>
                </a:solidFill>
                <a:cs typeface="MS Mincho" panose="02020609040205080304" charset="-128"/>
                <a:sym typeface="+mn-ea"/>
              </a:rPr>
              <a:t>、( </a:t>
            </a:r>
            <a:r>
              <a:rPr sz="2600" b="1" dirty="0" err="1">
                <a:solidFill>
                  <a:srgbClr val="002060"/>
                </a:solidFill>
                <a:cs typeface="MS Mincho" panose="02020609040205080304" charset="-128"/>
                <a:sym typeface="+mn-ea"/>
              </a:rPr>
              <a:t>あなたと離れて</a:t>
            </a:r>
            <a:r>
              <a:rPr sz="2600" b="1" dirty="0">
                <a:solidFill>
                  <a:srgbClr val="002060"/>
                </a:solidFill>
                <a:cs typeface="MS Mincho" panose="02020609040205080304" charset="-128"/>
                <a:sym typeface="+mn-ea"/>
              </a:rPr>
              <a:t> ) </a:t>
            </a:r>
            <a:r>
              <a:rPr sz="2600" b="1" dirty="0" err="1">
                <a:solidFill>
                  <a:srgbClr val="002060"/>
                </a:solidFill>
                <a:cs typeface="MS Mincho" panose="02020609040205080304" charset="-128"/>
                <a:sym typeface="+mn-ea"/>
              </a:rPr>
              <a:t>ひとり寂しく寝るのだろうか</a:t>
            </a:r>
            <a:r>
              <a:rPr sz="2600" b="1" dirty="0">
                <a:solidFill>
                  <a:srgbClr val="002060"/>
                </a:solidFill>
                <a:cs typeface="MS Mincho" panose="02020609040205080304" charset="-128"/>
                <a:sym typeface="+mn-ea"/>
              </a:rPr>
              <a:t>。</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spc="300" dirty="0">
                <a:solidFill>
                  <a:schemeClr val="accent3">
                    <a:lumMod val="50000"/>
                  </a:schemeClr>
                </a:solidFill>
                <a:uFillTx/>
                <a:latin typeface="MS Mincho" panose="02020609040205080304" charset="-128"/>
                <a:ea typeface="MS Mincho" panose="02020609040205080304" charset="-128"/>
                <a:sym typeface="+mn-ea"/>
              </a:rPr>
              <a:t>学習目標</a:t>
            </a:r>
            <a:endParaRPr lang="ja-JP" altLang="en-US" sz="4800" b="1" spc="300" dirty="0" smtClean="0">
              <a:solidFill>
                <a:schemeClr val="accent3">
                  <a:lumMod val="50000"/>
                </a:schemeClr>
              </a:solidFill>
              <a:uFillTx/>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01</a:t>
            </a: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コラム</a:t>
            </a: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05</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5</a:t>
            </a:r>
          </a:p>
        </p:txBody>
      </p:sp>
    </p:spTree>
    <p:custDataLst>
      <p:tags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ja-JP" altLang="zh-CN" dirty="0"/>
              <a:t>１．内容が理解できるまで読んでください。</a:t>
            </a:r>
          </a:p>
          <a:p>
            <a:pPr marL="0" indent="0">
              <a:buNone/>
            </a:pPr>
            <a:r>
              <a:rPr lang="ja-JP" altLang="zh-CN" dirty="0"/>
              <a:t>２．キーワードを五つ書いてください。</a:t>
            </a:r>
          </a:p>
          <a:p>
            <a:pPr marL="0" indent="0">
              <a:buNone/>
            </a:pPr>
            <a:r>
              <a:rPr lang="ja-JP" altLang="zh-CN" dirty="0"/>
              <a:t>３．コラムを読んで、わかったこと、理解したことを２－３点まとめてください。</a:t>
            </a: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自己評価</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06</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ja-JP" altLang="en-US"/>
              <a:t>自己チェック表</a:t>
            </a:r>
          </a:p>
        </p:txBody>
      </p:sp>
      <p:sp>
        <p:nvSpPr>
          <p:cNvPr id="3" name="内容占位符 2"/>
          <p:cNvSpPr>
            <a:spLocks noGrp="1"/>
          </p:cNvSpPr>
          <p:nvPr>
            <p:ph idx="1"/>
          </p:nvPr>
        </p:nvSpPr>
        <p:spPr/>
        <p:txBody>
          <a:bodyPr/>
          <a:lstStyle/>
          <a:p>
            <a:pPr marL="0" indent="0">
              <a:buNone/>
            </a:pPr>
            <a:r>
              <a:rPr lang="ja-JP" altLang="zh-CN" b="1">
                <a:solidFill>
                  <a:srgbClr val="FF0000"/>
                </a:solidFill>
              </a:rPr>
              <a:t>表に沿って完成してください。</a:t>
            </a:r>
          </a:p>
          <a:p>
            <a:pPr marL="0" indent="0">
              <a:buNone/>
            </a:pPr>
            <a:endParaRPr lang="ja-JP" altLang="zh-CN" b="1"/>
          </a:p>
          <a:p>
            <a:pPr marL="0" indent="0">
              <a:buNone/>
            </a:pPr>
            <a:r>
              <a:rPr lang="ja-JP" altLang="zh-CN" b="1"/>
              <a:t>１．本文の内容についてもう一回振り返ってみましょう。</a:t>
            </a:r>
          </a:p>
          <a:p>
            <a:pPr marL="0" indent="0">
              <a:buNone/>
            </a:pPr>
            <a:endParaRPr lang="ja-JP" altLang="zh-CN" b="1"/>
          </a:p>
          <a:p>
            <a:pPr marL="0" indent="0">
              <a:buNone/>
            </a:pPr>
            <a:r>
              <a:rPr lang="ja-JP" altLang="zh-CN" b="1"/>
              <a:t>２．各活動への取り組み、姿勢はいかがでしたか。</a:t>
            </a: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5051425" cy="829945"/>
          </a:xfrm>
          <a:prstGeom prst="rect">
            <a:avLst/>
          </a:prstGeom>
          <a:noFill/>
        </p:spPr>
        <p:txBody>
          <a:bodyPr wrap="square" rtlCol="0">
            <a:spAutoFit/>
          </a:bodyPr>
          <a:lstStyle/>
          <a:p>
            <a:pPr algn="l"/>
            <a:r>
              <a:rPr lang="ja-JP" altLang="zh-CN" sz="4800" b="1" dirty="0" smtClean="0">
                <a:solidFill>
                  <a:srgbClr val="495F76"/>
                </a:solidFill>
                <a:latin typeface="思源黑体 CN Bold" panose="020B0800000000000000" charset="-122"/>
                <a:ea typeface="思源黑体 CN Bold" panose="020B0800000000000000" charset="-122"/>
                <a:cs typeface="+mn-ea"/>
                <a:sym typeface="+mn-lt"/>
              </a:rPr>
              <a:t>宿題</a:t>
            </a: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07</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6</a:t>
            </a:r>
          </a:p>
        </p:txBody>
      </p:sp>
    </p:spTree>
    <p:custDataLst>
      <p:tags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ja-JP" altLang="zh-CN"/>
              <a:t>予習</a:t>
            </a:r>
          </a:p>
          <a:p>
            <a:r>
              <a:rPr lang="ja-JP" altLang="zh-CN"/>
              <a:t>予習する時の留意点：</a:t>
            </a:r>
          </a:p>
          <a:p>
            <a:pPr marL="0" indent="0">
              <a:buNone/>
            </a:pPr>
            <a:r>
              <a:rPr lang="ja-JP" altLang="zh-CN"/>
              <a:t>１．新しい言葉の意味を理解すること。</a:t>
            </a:r>
          </a:p>
          <a:p>
            <a:pPr marL="0" indent="0">
              <a:buNone/>
            </a:pPr>
            <a:r>
              <a:rPr lang="ja-JP" altLang="zh-CN"/>
              <a:t>２．本文の大意をキャッチすること。</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学習目標</a:t>
            </a:r>
            <a:endParaRPr lang="zh-CN" altLang="en-US"/>
          </a:p>
        </p:txBody>
      </p:sp>
      <p:sp>
        <p:nvSpPr>
          <p:cNvPr id="3" name="内容占位符 2"/>
          <p:cNvSpPr>
            <a:spLocks noGrp="1"/>
          </p:cNvSpPr>
          <p:nvPr>
            <p:ph idx="1"/>
          </p:nvPr>
        </p:nvSpPr>
        <p:spPr/>
        <p:txBody>
          <a:bodyPr>
            <a:normAutofit/>
          </a:bodyPr>
          <a:lstStyle/>
          <a:p>
            <a:pPr marL="0" indent="0">
              <a:lnSpc>
                <a:spcPct val="110000"/>
              </a:lnSpc>
              <a:spcAft>
                <a:spcPts val="0"/>
              </a:spcAft>
              <a:buNone/>
            </a:pPr>
            <a:r>
              <a:rPr lang="en-US" altLang="zh-CN" sz="3200" b="1">
                <a:solidFill>
                  <a:schemeClr val="tx1"/>
                </a:solidFill>
                <a:sym typeface="+mn-ea"/>
              </a:rPr>
              <a:t>1.</a:t>
            </a:r>
            <a:r>
              <a:rPr lang="en-US" altLang="zh-CN" sz="3200" b="1" dirty="0">
                <a:solidFill>
                  <a:schemeClr val="tx1"/>
                </a:solidFill>
                <a:sym typeface="+mn-ea"/>
              </a:rPr>
              <a:t>日本人の「内」意識と「外」意識の深層を探る。</a:t>
            </a:r>
            <a:endParaRPr lang="en-US" altLang="zh-CN" sz="3200" b="1" dirty="0">
              <a:solidFill>
                <a:schemeClr val="tx1"/>
              </a:solidFill>
              <a:latin typeface="MS Mincho" panose="02020609040205080304" charset="-128"/>
              <a:ea typeface="MS Mincho" panose="02020609040205080304" charset="-128"/>
            </a:endParaRPr>
          </a:p>
          <a:p>
            <a:pPr marL="0" indent="0">
              <a:lnSpc>
                <a:spcPct val="110000"/>
              </a:lnSpc>
              <a:spcAft>
                <a:spcPts val="0"/>
              </a:spcAft>
              <a:buNone/>
            </a:pPr>
            <a:endParaRPr lang="en-US" altLang="zh-CN" sz="3200" b="1" dirty="0">
              <a:solidFill>
                <a:schemeClr val="tx1"/>
              </a:solidFill>
              <a:sym typeface="+mn-ea"/>
            </a:endParaRPr>
          </a:p>
          <a:p>
            <a:pPr marL="0" indent="0">
              <a:lnSpc>
                <a:spcPct val="110000"/>
              </a:lnSpc>
              <a:spcAft>
                <a:spcPts val="0"/>
              </a:spcAft>
              <a:buNone/>
            </a:pPr>
            <a:r>
              <a:rPr lang="en-US" altLang="zh-CN" sz="3200" b="1" dirty="0">
                <a:solidFill>
                  <a:schemeClr val="tx1"/>
                </a:solidFill>
                <a:sym typeface="+mn-ea"/>
              </a:rPr>
              <a:t>2.日本人の内外意識を通して日本文化について考える。</a:t>
            </a:r>
          </a:p>
          <a:p>
            <a:pPr marL="0" indent="0">
              <a:lnSpc>
                <a:spcPct val="110000"/>
              </a:lnSpc>
              <a:spcAft>
                <a:spcPts val="0"/>
              </a:spcAft>
              <a:buNone/>
            </a:pPr>
            <a:endParaRPr lang="en-US" altLang="zh-CN" sz="3200" b="1" dirty="0">
              <a:solidFill>
                <a:schemeClr val="tx1"/>
              </a:solidFill>
              <a:sym typeface="+mn-ea"/>
            </a:endParaRPr>
          </a:p>
          <a:p>
            <a:pPr marL="0" indent="0">
              <a:lnSpc>
                <a:spcPct val="110000"/>
              </a:lnSpc>
              <a:spcAft>
                <a:spcPts val="0"/>
              </a:spcAft>
              <a:buNone/>
            </a:pPr>
            <a:r>
              <a:rPr lang="en-US" altLang="zh-CN" sz="3200" b="1" dirty="0">
                <a:solidFill>
                  <a:schemeClr val="tx1"/>
                </a:solidFill>
                <a:sym typeface="+mn-ea"/>
              </a:rPr>
              <a:t>3.日本文化への理解を深め、異文化コミュニケーション能力を育てる。</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a:t>
            </a:r>
            <a:r>
              <a:rPr lang="ja-JP" altLang="en-US" dirty="0">
                <a:solidFill>
                  <a:schemeClr val="tx2">
                    <a:lumMod val="90000"/>
                    <a:lumOff val="10000"/>
                  </a:schemeClr>
                </a:solidFill>
                <a:sym typeface="+mn-ea"/>
              </a:rPr>
              <a:t>重点と難点</a:t>
            </a:r>
            <a:endParaRPr lang="zh-CN" altLang="en-US"/>
          </a:p>
        </p:txBody>
      </p:sp>
      <p:sp>
        <p:nvSpPr>
          <p:cNvPr id="3" name="内容占位符 2"/>
          <p:cNvSpPr>
            <a:spLocks noGrp="1"/>
          </p:cNvSpPr>
          <p:nvPr>
            <p:ph idx="1"/>
          </p:nvPr>
        </p:nvSpPr>
        <p:spPr/>
        <p:txBody>
          <a:bodyPr/>
          <a:lstStyle/>
          <a:p>
            <a:pPr marL="0" indent="0">
              <a:lnSpc>
                <a:spcPts val="4500"/>
              </a:lnSpc>
              <a:spcBef>
                <a:spcPts val="1000"/>
              </a:spcBef>
              <a:buNone/>
            </a:pPr>
            <a:r>
              <a:rPr lang="en-US" altLang="zh-CN" sz="3200" b="1">
                <a:solidFill>
                  <a:schemeClr val="tx2"/>
                </a:solidFill>
                <a:sym typeface="+mn-ea"/>
              </a:rPr>
              <a:t>１.</a:t>
            </a:r>
            <a:r>
              <a:rPr lang="ja-JP" altLang="zh-CN" sz="3200" b="1">
                <a:solidFill>
                  <a:schemeClr val="tx2"/>
                </a:solidFill>
                <a:sym typeface="+mn-ea"/>
              </a:rPr>
              <a:t>日本人の内外意識とは何かを明らかにすること。</a:t>
            </a:r>
            <a:endParaRPr sz="3200" b="1">
              <a:solidFill>
                <a:schemeClr val="tx2"/>
              </a:solidFill>
              <a:sym typeface="+mn-ea"/>
            </a:endParaRPr>
          </a:p>
          <a:p>
            <a:pPr marL="0" indent="0">
              <a:lnSpc>
                <a:spcPts val="4500"/>
              </a:lnSpc>
              <a:spcBef>
                <a:spcPts val="1000"/>
              </a:spcBef>
              <a:buNone/>
            </a:pPr>
            <a:r>
              <a:rPr lang="ja-JP" altLang="zh-CN" sz="3200" b="1">
                <a:solidFill>
                  <a:schemeClr val="tx2"/>
                </a:solidFill>
                <a:sym typeface="+mn-ea"/>
              </a:rPr>
              <a:t>２</a:t>
            </a:r>
            <a:r>
              <a:rPr lang="en-US" altLang="ja-JP" sz="3200" b="1">
                <a:solidFill>
                  <a:schemeClr val="tx2"/>
                </a:solidFill>
                <a:sym typeface="+mn-ea"/>
              </a:rPr>
              <a:t>.</a:t>
            </a:r>
            <a:r>
              <a:rPr lang="ja-JP" altLang="en-US" sz="3200" b="1">
                <a:solidFill>
                  <a:schemeClr val="tx2"/>
                </a:solidFill>
                <a:sym typeface="+mn-ea"/>
              </a:rPr>
              <a:t>内外意識から見る日本文化を理解すること。</a:t>
            </a:r>
            <a:endParaRPr sz="3200" b="1">
              <a:solidFill>
                <a:schemeClr val="tx2"/>
              </a:solidFill>
              <a:sym typeface="+mn-ea"/>
            </a:endParaRPr>
          </a:p>
          <a:p>
            <a:pPr marL="0" indent="0">
              <a:lnSpc>
                <a:spcPts val="4500"/>
              </a:lnSpc>
              <a:spcBef>
                <a:spcPts val="1000"/>
              </a:spcBef>
              <a:buNone/>
            </a:pPr>
            <a:r>
              <a:rPr lang="ja-JP" altLang="zh-CN" sz="3200" b="1">
                <a:solidFill>
                  <a:schemeClr val="tx2"/>
                </a:solidFill>
                <a:sym typeface="+mn-ea"/>
              </a:rPr>
              <a:t>３</a:t>
            </a:r>
            <a:r>
              <a:rPr lang="en-US" altLang="ja-JP" sz="3200" b="1">
                <a:solidFill>
                  <a:schemeClr val="tx2"/>
                </a:solidFill>
                <a:sym typeface="+mn-ea"/>
              </a:rPr>
              <a:t>.</a:t>
            </a:r>
            <a:r>
              <a:rPr lang="ja-JP" altLang="en-US" sz="3200" b="1">
                <a:solidFill>
                  <a:schemeClr val="tx2"/>
                </a:solidFill>
                <a:sym typeface="+mn-ea"/>
              </a:rPr>
              <a:t>異文化コミュニケーションにおいての役割を認識すること。</a:t>
            </a:r>
          </a:p>
          <a:p>
            <a:pPr marL="0" indent="0">
              <a:lnSpc>
                <a:spcPts val="4500"/>
              </a:lnSpc>
              <a:spcBef>
                <a:spcPts val="1000"/>
              </a:spcBef>
              <a:buNone/>
            </a:pPr>
            <a:endParaRPr lang="ja-JP" altLang="en-US" sz="3200" b="1">
              <a:solidFill>
                <a:schemeClr val="tx2"/>
              </a:solidFill>
              <a:sym typeface="+mn-ea"/>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a:solidFill>
                  <a:schemeClr val="tx2">
                    <a:lumMod val="90000"/>
                    <a:lumOff val="10000"/>
                  </a:schemeClr>
                </a:solidFill>
              </a:rPr>
              <a:t>調べましょう</a:t>
            </a:r>
          </a:p>
        </p:txBody>
      </p:sp>
      <p:sp>
        <p:nvSpPr>
          <p:cNvPr id="3" name="内容占位符 2"/>
          <p:cNvSpPr>
            <a:spLocks noGrp="1"/>
          </p:cNvSpPr>
          <p:nvPr>
            <p:ph idx="1"/>
          </p:nvPr>
        </p:nvSpPr>
        <p:spPr/>
        <p:txBody>
          <a:bodyPr>
            <a:normAutofit/>
          </a:bodyPr>
          <a:lstStyle/>
          <a:p>
            <a:pPr marL="0" indent="0">
              <a:buNone/>
            </a:pPr>
            <a:r>
              <a:rPr sz="3200" b="1" dirty="0">
                <a:solidFill>
                  <a:schemeClr val="tx2"/>
                </a:solidFill>
                <a:cs typeface="MS Mincho" panose="02020609040205080304" charset="-128"/>
                <a:sym typeface="+mn-ea"/>
              </a:rPr>
              <a:t>１</a:t>
            </a:r>
            <a:r>
              <a:rPr lang="en-US" altLang="zh-CN" sz="3200" b="1" dirty="0">
                <a:solidFill>
                  <a:schemeClr val="tx2"/>
                </a:solidFill>
                <a:cs typeface="MS Mincho" panose="02020609040205080304" charset="-128"/>
                <a:sym typeface="+mn-ea"/>
              </a:rPr>
              <a:t>.</a:t>
            </a:r>
            <a:r>
              <a:rPr lang="en-US" altLang="zh-CN" sz="3200" b="1" dirty="0">
                <a:solidFill>
                  <a:schemeClr val="tx1">
                    <a:lumMod val="75000"/>
                    <a:lumOff val="25000"/>
                  </a:schemeClr>
                </a:solidFill>
                <a:sym typeface="+mn-ea"/>
              </a:rPr>
              <a:t>「内</a:t>
            </a:r>
            <a:r>
              <a:rPr lang="ja-JP" altLang="en-US" sz="3200" b="1" dirty="0">
                <a:solidFill>
                  <a:schemeClr val="tx1">
                    <a:lumMod val="75000"/>
                    <a:lumOff val="25000"/>
                  </a:schemeClr>
                </a:solidFill>
                <a:sym typeface="+mn-ea"/>
              </a:rPr>
              <a:t>、</a:t>
            </a:r>
            <a:r>
              <a:rPr lang="en-US" altLang="zh-CN" sz="3200" b="1" dirty="0">
                <a:solidFill>
                  <a:schemeClr val="tx1">
                    <a:lumMod val="75000"/>
                    <a:lumOff val="25000"/>
                  </a:schemeClr>
                </a:solidFill>
                <a:sym typeface="+mn-ea"/>
              </a:rPr>
              <a:t>外」の意味を調べてみよう。</a:t>
            </a:r>
            <a:endParaRPr lang="en-US" altLang="zh-CN" sz="3200" b="1" dirty="0">
              <a:solidFill>
                <a:schemeClr val="tx1">
                  <a:lumMod val="75000"/>
                  <a:lumOff val="25000"/>
                </a:schemeClr>
              </a:solidFill>
              <a:latin typeface="MS Mincho" panose="02020609040205080304" charset="-128"/>
              <a:ea typeface="MS Mincho" panose="02020609040205080304" charset="-128"/>
            </a:endParaRPr>
          </a:p>
          <a:p>
            <a:pPr marL="0" indent="0">
              <a:buNone/>
            </a:pPr>
            <a:endParaRPr lang="en-US" altLang="zh-CN" sz="3200" b="1" dirty="0">
              <a:solidFill>
                <a:schemeClr val="tx1">
                  <a:lumMod val="75000"/>
                  <a:lumOff val="25000"/>
                </a:schemeClr>
              </a:solidFill>
              <a:latin typeface="MS Mincho" panose="02020609040205080304" charset="-128"/>
              <a:ea typeface="MS Mincho" panose="02020609040205080304" charset="-128"/>
            </a:endParaRPr>
          </a:p>
          <a:p>
            <a:pPr marL="0" indent="0">
              <a:buNone/>
            </a:pPr>
            <a:r>
              <a:rPr lang="ja-JP" altLang="zh-CN" sz="3200" b="1" dirty="0">
                <a:solidFill>
                  <a:schemeClr val="tx2"/>
                </a:solidFill>
                <a:cs typeface="MS Mincho" panose="02020609040205080304" charset="-128"/>
                <a:sym typeface="+mn-ea"/>
              </a:rPr>
              <a:t>２</a:t>
            </a:r>
            <a:r>
              <a:rPr lang="en-US" altLang="ja-JP" sz="3200" b="1" dirty="0">
                <a:solidFill>
                  <a:schemeClr val="tx2"/>
                </a:solidFill>
                <a:cs typeface="MS Mincho" panose="02020609040205080304" charset="-128"/>
                <a:sym typeface="+mn-ea"/>
              </a:rPr>
              <a:t>.</a:t>
            </a:r>
            <a:r>
              <a:rPr lang="en-US" altLang="zh-CN" sz="3200" b="1" dirty="0">
                <a:solidFill>
                  <a:schemeClr val="tx1">
                    <a:lumMod val="75000"/>
                    <a:lumOff val="25000"/>
                  </a:schemeClr>
                </a:solidFill>
                <a:sym typeface="+mn-ea"/>
              </a:rPr>
              <a:t>日本人はどんな時に遠慮するのか調べてみよう。</a:t>
            </a:r>
          </a:p>
          <a:p>
            <a:pPr marL="0" indent="0" algn="l">
              <a:lnSpc>
                <a:spcPts val="4500"/>
              </a:lnSpc>
              <a:spcBef>
                <a:spcPts val="1000"/>
              </a:spcBef>
              <a:buNone/>
            </a:pPr>
            <a:endParaRPr lang="en-US" altLang="zh-CN" sz="3200" b="1" dirty="0">
              <a:solidFill>
                <a:schemeClr val="tx2"/>
              </a:solidFill>
              <a:cs typeface="MS Mincho" panose="02020609040205080304" charset="-128"/>
              <a:sym typeface="+mn-ea"/>
            </a:endParaRPr>
          </a:p>
          <a:p>
            <a:pPr marL="0" indent="0" algn="l">
              <a:lnSpc>
                <a:spcPts val="4500"/>
              </a:lnSpc>
              <a:spcBef>
                <a:spcPts val="1000"/>
              </a:spcBef>
              <a:buNone/>
            </a:pPr>
            <a:endParaRPr sz="3200" b="1" dirty="0">
              <a:solidFill>
                <a:schemeClr val="tx2"/>
              </a:solidFill>
              <a:cs typeface="MS Mincho" panose="02020609040205080304" charset="-128"/>
              <a:sym typeface="+mn-ea"/>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Tg2ODBiNWNjNmEzZGNhYjk5ZmNhMWI1YjNhZTc2ZTkifQ=="/>
  <p:tag name="KSO_WPP_MARK_KEY" val="bf326c3b-5f93-4891-bf4e-4779a9be5c2c"/>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7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34.xml><?xml version="1.0" encoding="utf-8"?>
<p:tagLst xmlns:a="http://schemas.openxmlformats.org/drawingml/2006/main" xmlns:r="http://schemas.openxmlformats.org/officeDocument/2006/relationships" xmlns:p="http://schemas.openxmlformats.org/presentationml/2006/main">
  <p:tag name="PA" val="v3.0.1"/>
</p:tagLst>
</file>

<file path=ppt/tags/tag735.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YPE" val="i"/>
  <p:tag name="KSO_WM_UNIT_INDEX" val="3"/>
  <p:tag name="KSO_WM_TEMPLATE_CATEGORY" val="custom"/>
  <p:tag name="KSO_WM_TEMPLATE_INDEX" val="20204328"/>
  <p:tag name="KSO_WM_UNIT_ID" val="custom20204328_18*i*3"/>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USESOURCEFORMAT_APPLY" val="1"/>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513,&quot;width&quot;:4342}"/>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39.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328"/>
  <p:tag name="KSO_WM_SLIDE_ID" val="custom20204328_4"/>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328"/>
  <p:tag name="KSO_WM_UNIT_ID" val="custom20204328_4*a*1"/>
  <p:tag name="KSO_WM_UNIT_ISNUMDGMTITLE" val="0"/>
  <p:tag name="KSO_WM_UNIT_TEXT_FILL_FORE_SCHEMECOLOR_INDEX" val="13"/>
  <p:tag name="KSO_WM_UNIT_TEXT_FILL_TYPE" val="1"/>
  <p:tag name="KSO_WM_UNIT_USESOURCEFORMAT_APPLY" val="1"/>
</p:tagLst>
</file>

<file path=ppt/tags/tag741.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3"/>
</p:tagLst>
</file>

<file path=ppt/tags/tag742.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7"/>
</p:tagLst>
</file>

<file path=ppt/tags/tag743.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Lst>
</file>

<file path=ppt/tags/tag744.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745.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3"/>
</p:tagLst>
</file>

<file path=ppt/tags/tag746.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747.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748.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749.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 name="KSO_WM_BEAUTIFY_FLAG" val=""/>
</p:tagLst>
</file>

<file path=ppt/tags/tag7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5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75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75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5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5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5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5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78.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7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0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0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0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0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0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2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4131</Words>
  <Application>Microsoft Office PowerPoint</Application>
  <PresentationFormat>宽屏</PresentationFormat>
  <Paragraphs>333</Paragraphs>
  <Slides>65</Slides>
  <Notes>12</Notes>
  <HiddenSlides>0</HiddenSlides>
  <MMClips>0</MMClips>
  <ScaleCrop>false</ScaleCrop>
  <HeadingPairs>
    <vt:vector size="6" baseType="variant">
      <vt:variant>
        <vt:lpstr>已用的字体</vt:lpstr>
      </vt:variant>
      <vt:variant>
        <vt:i4>15</vt:i4>
      </vt:variant>
      <vt:variant>
        <vt:lpstr>主题</vt:lpstr>
      </vt:variant>
      <vt:variant>
        <vt:i4>25</vt:i4>
      </vt:variant>
      <vt:variant>
        <vt:lpstr>幻灯片标题</vt:lpstr>
      </vt:variant>
      <vt:variant>
        <vt:i4>65</vt:i4>
      </vt:variant>
    </vt:vector>
  </HeadingPairs>
  <TitlesOfParts>
    <vt:vector size="105" baseType="lpstr">
      <vt:lpstr>MS Gothic</vt:lpstr>
      <vt:lpstr>MS Mincho</vt:lpstr>
      <vt:lpstr>MS PGothic</vt:lpstr>
      <vt:lpstr>MS PMincho</vt:lpstr>
      <vt:lpstr>MS UI Gothic</vt:lpstr>
      <vt:lpstr>Yu Mincho</vt:lpstr>
      <vt:lpstr>汉仪文黑-55简</vt:lpstr>
      <vt:lpstr>华文中宋</vt:lpstr>
      <vt:lpstr>思源黑体 CN Bold</vt:lpstr>
      <vt:lpstr>宋体</vt:lpstr>
      <vt:lpstr>微软雅黑</vt:lpstr>
      <vt:lpstr>Arial</vt:lpstr>
      <vt:lpstr>Arial Black</vt:lpstr>
      <vt:lpstr>Calibri</vt:lpstr>
      <vt:lpstr>Wingdings</vt:lpstr>
      <vt:lpstr>Office 主题​​</vt:lpstr>
      <vt:lpstr>1_Office 主题​​</vt:lpstr>
      <vt:lpstr>2_Office 主题​​</vt:lpstr>
      <vt:lpstr>3_Office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14_Office 主题​​</vt:lpstr>
      <vt:lpstr>15_Office 主题​​</vt:lpstr>
      <vt:lpstr>16_Office 主题​​</vt:lpstr>
      <vt:lpstr>17_Office 主题​​</vt:lpstr>
      <vt:lpstr>18_Office 主题​​</vt:lpstr>
      <vt:lpstr>22_Office 主题​​</vt:lpstr>
      <vt:lpstr>19_Office 主题​​</vt:lpstr>
      <vt:lpstr>20_Office 主题​​</vt:lpstr>
      <vt:lpstr>23_Office 主题​​</vt:lpstr>
      <vt:lpstr>25_Office 主题​​</vt:lpstr>
      <vt:lpstr>26_Office 主题​​</vt:lpstr>
      <vt:lpstr>27_Office 主题​​</vt:lpstr>
      <vt:lpstr>PowerPoint 演示文稿</vt:lpstr>
      <vt:lpstr> 　　　授業の流れ</vt:lpstr>
      <vt:lpstr>【著者紹介】   土居 健郎（どい たけお）             （1920年3月17日 - 2009年7月5日）             　</vt:lpstr>
      <vt:lpstr>【作品紹介】</vt:lpstr>
      <vt:lpstr>PowerPoint 演示文稿</vt:lpstr>
      <vt:lpstr>PowerPoint 演示文稿</vt:lpstr>
      <vt:lpstr>学習目標</vt:lpstr>
      <vt:lpstr>学習重点と難点</vt:lpstr>
      <vt:lpstr>調べましょう</vt:lpstr>
      <vt:lpstr>PowerPoint 演示文稿</vt:lpstr>
      <vt:lpstr>PowerPoint 演示文稿</vt:lpstr>
      <vt:lpstr>PowerPoint 演示文稿</vt:lpstr>
      <vt:lpstr>PowerPoint 演示文稿</vt:lpstr>
      <vt:lpstr>気難しい</vt:lpstr>
      <vt:lpstr>（勝手）気まま</vt:lpstr>
      <vt:lpstr>PowerPoint 演示文稿</vt:lpstr>
      <vt:lpstr>～に限って</vt:lpstr>
      <vt:lpstr>～にとって</vt:lpstr>
      <vt:lpstr>～なり</vt:lpstr>
      <vt:lpstr>～というふうに</vt:lpstr>
      <vt:lpstr>はずだ</vt:lpstr>
      <vt:lpstr>～にあっては</vt:lpstr>
      <vt:lpstr>～にせよ～にせよ</vt:lpstr>
      <vt:lpstr>PowerPoint 演示文稿</vt:lpstr>
      <vt:lpstr>遠慮　　　　　　　　　　　　　　P128</vt:lpstr>
      <vt:lpstr>PowerPoint 演示文稿</vt:lpstr>
      <vt:lpstr>甘えとは　　　　　　　　　　　　P129</vt:lpstr>
      <vt:lpstr>PowerPoint 演示文稿</vt:lpstr>
      <vt:lpstr>PowerPoint 演示文稿</vt:lpstr>
      <vt:lpstr>PowerPoint 演示文稿</vt:lpstr>
      <vt:lpstr>　 「食う」「呑む」「なめる」　　　　　　　　P130 </vt:lpstr>
      <vt:lpstr>「遠慮」と「甘え」のバランス</vt:lpstr>
      <vt:lpstr>義理と人情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一、次の文を完成しなさい。</vt:lpstr>
      <vt:lpstr>一、次の文を完成しなさい。</vt:lpstr>
      <vt:lpstr>二、訳してみましょう。</vt:lpstr>
      <vt:lpstr>二、訳してみましょう。</vt:lpstr>
      <vt:lpstr>二、訳してみましょう。</vt:lpstr>
      <vt:lpstr>二、訳してみましょう。</vt:lpstr>
      <vt:lpstr>二、訳してみましょう。</vt:lpstr>
      <vt:lpstr>三、答えてみましょう。</vt:lpstr>
      <vt:lpstr>三、答えてみましょう。</vt:lpstr>
      <vt:lpstr>三、答えてみましょう。</vt:lpstr>
      <vt:lpstr>三、答えてみましょう。</vt:lpstr>
      <vt:lpstr>三、答えてみましょう。</vt:lpstr>
      <vt:lpstr>四、話し合ってみましょう。</vt:lpstr>
      <vt:lpstr>四、話し合ってみましょう。</vt:lpstr>
      <vt:lpstr>四、話し合ってみましょう。</vt:lpstr>
      <vt:lpstr>四、話し合ってみましょう。</vt:lpstr>
      <vt:lpstr>四、話し合ってみましょう。</vt:lpstr>
      <vt:lpstr>五、やってみましょう。</vt:lpstr>
      <vt:lpstr>六、読んでみましょう。</vt:lpstr>
      <vt:lpstr>PowerPoint 演示文稿</vt:lpstr>
      <vt:lpstr>PowerPoint 演示文稿</vt:lpstr>
      <vt:lpstr>PowerPoint 演示文稿</vt:lpstr>
      <vt:lpstr>自己チェック表</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尹 虹方</cp:lastModifiedBy>
  <cp:revision>256</cp:revision>
  <dcterms:created xsi:type="dcterms:W3CDTF">2019-06-19T02:08:00Z</dcterms:created>
  <dcterms:modified xsi:type="dcterms:W3CDTF">2023-08-14T08:26:19Z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DD48E8C8A0D54570B03B4A01980E5C99</vt:lpwstr>
  </property>
</Properties>
</file>