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5.xml" ContentType="application/vnd.openxmlformats-officedocument.theme+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6.xml" ContentType="application/vnd.openxmlformats-officedocument.theme+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7.xml" ContentType="application/vnd.openxmlformats-officedocument.theme+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8.xml" ContentType="application/vnd.openxmlformats-officedocument.theme+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9.xml" ContentType="application/vnd.openxmlformats-officedocument.theme+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10.xml" ContentType="application/vnd.openxmlformats-officedocument.theme+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11.xml" ContentType="application/vnd.openxmlformats-officedocument.theme+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12.xml" ContentType="application/vnd.openxmlformats-officedocument.theme+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13.xml" ContentType="application/vnd.openxmlformats-officedocument.theme+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14.xml" ContentType="application/vnd.openxmlformats-officedocument.theme+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15.xml" ContentType="application/vnd.openxmlformats-officedocument.theme+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6.xml" ContentType="application/vnd.openxmlformats-officedocument.theme+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7.xml" ContentType="application/vnd.openxmlformats-officedocument.theme+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18.xml" ContentType="application/vnd.openxmlformats-officedocument.theme+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heme/theme19.xml" ContentType="application/vnd.openxmlformats-officedocument.theme+xml"/>
  <Override PartName="/ppt/tags/tag508.xml" ContentType="application/vnd.openxmlformats-officedocument.presentationml.tags+xml"/>
  <Override PartName="/ppt/notesSlides/notesSlide1.xml" ContentType="application/vnd.openxmlformats-officedocument.presentationml.notesSlide+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notesSlides/notesSlide2.xml" ContentType="application/vnd.openxmlformats-officedocument.presentationml.notesSlide+xml"/>
  <Override PartName="/ppt/tags/tag526.xml" ContentType="application/vnd.openxmlformats-officedocument.presentationml.tags+xml"/>
  <Override PartName="/ppt/notesSlides/notesSlide3.xml" ContentType="application/vnd.openxmlformats-officedocument.presentationml.notesSlide+xml"/>
  <Override PartName="/ppt/tags/tag527.xml" ContentType="application/vnd.openxmlformats-officedocument.presentationml.tags+xml"/>
  <Override PartName="/ppt/tags/tag528.xml" ContentType="application/vnd.openxmlformats-officedocument.presentationml.tags+xml"/>
  <Override PartName="/ppt/notesSlides/notesSlide4.xml" ContentType="application/vnd.openxmlformats-officedocument.presentationml.notesSlide+xml"/>
  <Override PartName="/ppt/tags/tag529.xml" ContentType="application/vnd.openxmlformats-officedocument.presentationml.tags+xml"/>
  <Override PartName="/ppt/tags/tag530.xml" ContentType="application/vnd.openxmlformats-officedocument.presentationml.tags+xml"/>
  <Override PartName="/ppt/notesSlides/notesSlide5.xml" ContentType="application/vnd.openxmlformats-officedocument.presentationml.notesSlide+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notesSlides/notesSlide6.xml" ContentType="application/vnd.openxmlformats-officedocument.presentationml.notesSlide+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notesSlides/notesSlide7.xml" ContentType="application/vnd.openxmlformats-officedocument.presentationml.notesSlide+xml"/>
  <Override PartName="/ppt/tags/tag563.xml" ContentType="application/vnd.openxmlformats-officedocument.presentationml.tags+xml"/>
  <Override PartName="/ppt/tags/tag564.xml" ContentType="application/vnd.openxmlformats-officedocument.presentationml.tags+xml"/>
  <Override PartName="/ppt/notesSlides/notesSlide8.xml" ContentType="application/vnd.openxmlformats-officedocument.presentationml.notesSlide+xml"/>
  <Override PartName="/ppt/tags/tag565.xml" ContentType="application/vnd.openxmlformats-officedocument.presentationml.tags+xml"/>
  <Override PartName="/ppt/tags/tag566.xml" ContentType="application/vnd.openxmlformats-officedocument.presentationml.tags+xml"/>
  <Override PartName="/ppt/notesSlides/notesSlide9.xml" ContentType="application/vnd.openxmlformats-officedocument.presentationml.notesSlide+xml"/>
  <Override PartName="/ppt/tags/tag56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2"/>
    <p:sldMasterId id="2147483664" r:id="rId3"/>
    <p:sldMasterId id="2147483673" r:id="rId4"/>
    <p:sldMasterId id="2147483681" r:id="rId5"/>
    <p:sldMasterId id="2147483689" r:id="rId6"/>
    <p:sldMasterId id="2147483697" r:id="rId7"/>
    <p:sldMasterId id="2147483705" r:id="rId8"/>
    <p:sldMasterId id="2147483713" r:id="rId9"/>
    <p:sldMasterId id="2147483721" r:id="rId10"/>
    <p:sldMasterId id="2147483729" r:id="rId11"/>
    <p:sldMasterId id="2147483737" r:id="rId12"/>
    <p:sldMasterId id="2147483745" r:id="rId13"/>
    <p:sldMasterId id="2147483753" r:id="rId14"/>
    <p:sldMasterId id="2147483761" r:id="rId15"/>
    <p:sldMasterId id="2147483769" r:id="rId16"/>
    <p:sldMasterId id="2147483777" r:id="rId17"/>
    <p:sldMasterId id="2147483785" r:id="rId18"/>
  </p:sldMasterIdLst>
  <p:notesMasterIdLst>
    <p:notesMasterId r:id="rId65"/>
  </p:notesMasterIdLst>
  <p:sldIdLst>
    <p:sldId id="262" r:id="rId19"/>
    <p:sldId id="318" r:id="rId20"/>
    <p:sldId id="319" r:id="rId21"/>
    <p:sldId id="269" r:id="rId22"/>
    <p:sldId id="576" r:id="rId23"/>
    <p:sldId id="577" r:id="rId24"/>
    <p:sldId id="314" r:id="rId25"/>
    <p:sldId id="315" r:id="rId26"/>
    <p:sldId id="316" r:id="rId27"/>
    <p:sldId id="578" r:id="rId28"/>
    <p:sldId id="615" r:id="rId29"/>
    <p:sldId id="317" r:id="rId30"/>
    <p:sldId id="540" r:id="rId31"/>
    <p:sldId id="541" r:id="rId32"/>
    <p:sldId id="542" r:id="rId33"/>
    <p:sldId id="616" r:id="rId34"/>
    <p:sldId id="410" r:id="rId35"/>
    <p:sldId id="327" r:id="rId36"/>
    <p:sldId id="450" r:id="rId37"/>
    <p:sldId id="276" r:id="rId38"/>
    <p:sldId id="331" r:id="rId39"/>
    <p:sldId id="293" r:id="rId40"/>
    <p:sldId id="332" r:id="rId41"/>
    <p:sldId id="333" r:id="rId42"/>
    <p:sldId id="334" r:id="rId43"/>
    <p:sldId id="335" r:id="rId44"/>
    <p:sldId id="336" r:id="rId45"/>
    <p:sldId id="337" r:id="rId46"/>
    <p:sldId id="338" r:id="rId47"/>
    <p:sldId id="339" r:id="rId48"/>
    <p:sldId id="340" r:id="rId49"/>
    <p:sldId id="341" r:id="rId50"/>
    <p:sldId id="342" r:id="rId51"/>
    <p:sldId id="343" r:id="rId52"/>
    <p:sldId id="344" r:id="rId53"/>
    <p:sldId id="345" r:id="rId54"/>
    <p:sldId id="346" r:id="rId55"/>
    <p:sldId id="347" r:id="rId56"/>
    <p:sldId id="348" r:id="rId57"/>
    <p:sldId id="571" r:id="rId58"/>
    <p:sldId id="648" r:id="rId59"/>
    <p:sldId id="649" r:id="rId60"/>
    <p:sldId id="650" r:id="rId61"/>
    <p:sldId id="651" r:id="rId62"/>
    <p:sldId id="652" r:id="rId63"/>
    <p:sldId id="653" r:id="rId64"/>
  </p:sldIdLst>
  <p:sldSz cx="12192000" cy="6858000"/>
  <p:notesSz cx="6858000" cy="9144000"/>
  <p:custDataLst>
    <p:tags r:id="rId6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66" userDrawn="1">
          <p15:clr>
            <a:srgbClr val="A4A3A4"/>
          </p15:clr>
        </p15:guide>
        <p15:guide id="2" pos="381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yaSun" initials="m" lastIdx="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2E21AF"/>
    <a:srgbClr val="E8FAFA"/>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117" d="100"/>
          <a:sy n="117" d="100"/>
        </p:scale>
        <p:origin x="420" y="84"/>
      </p:cViewPr>
      <p:guideLst>
        <p:guide orient="horz" pos="2266"/>
        <p:guide pos="381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8.xml"/><Relationship Id="rId39" Type="http://schemas.openxmlformats.org/officeDocument/2006/relationships/slide" Target="slides/slide21.xml"/><Relationship Id="rId21" Type="http://schemas.openxmlformats.org/officeDocument/2006/relationships/slide" Target="slides/slide3.xml"/><Relationship Id="rId34" Type="http://schemas.openxmlformats.org/officeDocument/2006/relationships/slide" Target="slides/slide16.xml"/><Relationship Id="rId42" Type="http://schemas.openxmlformats.org/officeDocument/2006/relationships/slide" Target="slides/slide24.xml"/><Relationship Id="rId47" Type="http://schemas.openxmlformats.org/officeDocument/2006/relationships/slide" Target="slides/slide29.xml"/><Relationship Id="rId50" Type="http://schemas.openxmlformats.org/officeDocument/2006/relationships/slide" Target="slides/slide32.xml"/><Relationship Id="rId55" Type="http://schemas.openxmlformats.org/officeDocument/2006/relationships/slide" Target="slides/slide37.xml"/><Relationship Id="rId63" Type="http://schemas.openxmlformats.org/officeDocument/2006/relationships/slide" Target="slides/slide45.xml"/><Relationship Id="rId68"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slide" Target="slides/slide22.xml"/><Relationship Id="rId45" Type="http://schemas.openxmlformats.org/officeDocument/2006/relationships/slide" Target="slides/slide27.xml"/><Relationship Id="rId53" Type="http://schemas.openxmlformats.org/officeDocument/2006/relationships/slide" Target="slides/slide35.xml"/><Relationship Id="rId58" Type="http://schemas.openxmlformats.org/officeDocument/2006/relationships/slide" Target="slides/slide40.xml"/><Relationship Id="rId66" Type="http://schemas.openxmlformats.org/officeDocument/2006/relationships/tags" Target="tags/tag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49" Type="http://schemas.openxmlformats.org/officeDocument/2006/relationships/slide" Target="slides/slide31.xml"/><Relationship Id="rId57" Type="http://schemas.openxmlformats.org/officeDocument/2006/relationships/slide" Target="slides/slide39.xml"/><Relationship Id="rId61" Type="http://schemas.openxmlformats.org/officeDocument/2006/relationships/slide" Target="slides/slide43.xml"/><Relationship Id="rId10" Type="http://schemas.openxmlformats.org/officeDocument/2006/relationships/slideMaster" Target="slideMasters/slideMaster10.xml"/><Relationship Id="rId19" Type="http://schemas.openxmlformats.org/officeDocument/2006/relationships/slide" Target="slides/slide1.xml"/><Relationship Id="rId31" Type="http://schemas.openxmlformats.org/officeDocument/2006/relationships/slide" Target="slides/slide13.xml"/><Relationship Id="rId44" Type="http://schemas.openxmlformats.org/officeDocument/2006/relationships/slide" Target="slides/slide26.xml"/><Relationship Id="rId52" Type="http://schemas.openxmlformats.org/officeDocument/2006/relationships/slide" Target="slides/slide34.xml"/><Relationship Id="rId60" Type="http://schemas.openxmlformats.org/officeDocument/2006/relationships/slide" Target="slides/slide42.xml"/><Relationship Id="rId65"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slide" Target="slides/slide25.xml"/><Relationship Id="rId48" Type="http://schemas.openxmlformats.org/officeDocument/2006/relationships/slide" Target="slides/slide30.xml"/><Relationship Id="rId56" Type="http://schemas.openxmlformats.org/officeDocument/2006/relationships/slide" Target="slides/slide38.xml"/><Relationship Id="rId64" Type="http://schemas.openxmlformats.org/officeDocument/2006/relationships/slide" Target="slides/slide46.xml"/><Relationship Id="rId69"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33.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slide" Target="slides/slide28.xml"/><Relationship Id="rId59" Type="http://schemas.openxmlformats.org/officeDocument/2006/relationships/slide" Target="slides/slide41.xml"/><Relationship Id="rId67" Type="http://schemas.openxmlformats.org/officeDocument/2006/relationships/commentAuthors" Target="commentAuthors.xml"/><Relationship Id="rId20" Type="http://schemas.openxmlformats.org/officeDocument/2006/relationships/slide" Target="slides/slide2.xml"/><Relationship Id="rId41" Type="http://schemas.openxmlformats.org/officeDocument/2006/relationships/slide" Target="slides/slide23.xml"/><Relationship Id="rId54" Type="http://schemas.openxmlformats.org/officeDocument/2006/relationships/slide" Target="slides/slide36.xml"/><Relationship Id="rId62" Type="http://schemas.openxmlformats.org/officeDocument/2006/relationships/slide" Target="slides/slide44.xml"/><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2023/8/11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2958553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a:t>
            </a:fld>
            <a:endParaRPr lang="zh-CN" altLang="en-US"/>
          </a:p>
        </p:txBody>
      </p:sp>
    </p:spTree>
    <p:extLst>
      <p:ext uri="{BB962C8B-B14F-4D97-AF65-F5344CB8AC3E}">
        <p14:creationId xmlns:p14="http://schemas.microsoft.com/office/powerpoint/2010/main" val="1429963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7695D80-81E5-4A27-8FB4-38592ED0CDB3}" type="slidenum">
              <a:rPr lang="zh-CN" altLang="en-US" smtClean="0"/>
              <a:t>5</a:t>
            </a:fld>
            <a:endParaRPr lang="zh-CN" altLang="en-US"/>
          </a:p>
        </p:txBody>
      </p:sp>
    </p:spTree>
    <p:extLst>
      <p:ext uri="{BB962C8B-B14F-4D97-AF65-F5344CB8AC3E}">
        <p14:creationId xmlns:p14="http://schemas.microsoft.com/office/powerpoint/2010/main" val="21332297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10342573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3687522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18017703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18501130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41</a:t>
            </a:fld>
            <a:endParaRPr lang="zh-CN" altLang="en-US"/>
          </a:p>
        </p:txBody>
      </p:sp>
    </p:spTree>
    <p:extLst>
      <p:ext uri="{BB962C8B-B14F-4D97-AF65-F5344CB8AC3E}">
        <p14:creationId xmlns:p14="http://schemas.microsoft.com/office/powerpoint/2010/main" val="17220676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43</a:t>
            </a:fld>
            <a:endParaRPr lang="zh-CN" altLang="en-US"/>
          </a:p>
        </p:txBody>
      </p:sp>
    </p:spTree>
    <p:extLst>
      <p:ext uri="{BB962C8B-B14F-4D97-AF65-F5344CB8AC3E}">
        <p14:creationId xmlns:p14="http://schemas.microsoft.com/office/powerpoint/2010/main" val="32353412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45</a:t>
            </a:fld>
            <a:endParaRPr lang="zh-CN" altLang="en-US"/>
          </a:p>
        </p:txBody>
      </p:sp>
    </p:spTree>
    <p:extLst>
      <p:ext uri="{BB962C8B-B14F-4D97-AF65-F5344CB8AC3E}">
        <p14:creationId xmlns:p14="http://schemas.microsoft.com/office/powerpoint/2010/main" val="1191057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slideMaster" Target="../slideMasters/slideMaster2.xml"/><Relationship Id="rId5" Type="http://schemas.openxmlformats.org/officeDocument/2006/relationships/tags" Target="../tags/tag44.xml"/><Relationship Id="rId4" Type="http://schemas.openxmlformats.org/officeDocument/2006/relationships/tags" Target="../tags/tag43.xml"/></Relationships>
</file>

<file path=ppt/slideLayouts/_rels/slideLayout100.xml.rels><?xml version="1.0" encoding="UTF-8" standalone="yes"?>
<Relationships xmlns="http://schemas.openxmlformats.org/package/2006/relationships"><Relationship Id="rId3" Type="http://schemas.openxmlformats.org/officeDocument/2006/relationships/tags" Target="../tags/tag403.xml"/><Relationship Id="rId2" Type="http://schemas.openxmlformats.org/officeDocument/2006/relationships/tags" Target="../tags/tag402.xml"/><Relationship Id="rId1" Type="http://schemas.openxmlformats.org/officeDocument/2006/relationships/tags" Target="../tags/tag401.xml"/><Relationship Id="rId6" Type="http://schemas.openxmlformats.org/officeDocument/2006/relationships/slideMaster" Target="../slideMasters/slideMaster15.xml"/><Relationship Id="rId5" Type="http://schemas.openxmlformats.org/officeDocument/2006/relationships/tags" Target="../tags/tag405.xml"/><Relationship Id="rId4" Type="http://schemas.openxmlformats.org/officeDocument/2006/relationships/tags" Target="../tags/tag404.xml"/></Relationships>
</file>

<file path=ppt/slideLayouts/_rels/slideLayout101.xml.rels><?xml version="1.0" encoding="UTF-8" standalone="yes"?>
<Relationships xmlns="http://schemas.openxmlformats.org/package/2006/relationships"><Relationship Id="rId3" Type="http://schemas.openxmlformats.org/officeDocument/2006/relationships/tags" Target="../tags/tag408.xml"/><Relationship Id="rId2" Type="http://schemas.openxmlformats.org/officeDocument/2006/relationships/tags" Target="../tags/tag407.xml"/><Relationship Id="rId1" Type="http://schemas.openxmlformats.org/officeDocument/2006/relationships/tags" Target="../tags/tag406.xml"/><Relationship Id="rId6" Type="http://schemas.openxmlformats.org/officeDocument/2006/relationships/slideMaster" Target="../slideMasters/slideMaster15.xml"/><Relationship Id="rId5" Type="http://schemas.openxmlformats.org/officeDocument/2006/relationships/tags" Target="../tags/tag410.xml"/><Relationship Id="rId4" Type="http://schemas.openxmlformats.org/officeDocument/2006/relationships/tags" Target="../tags/tag409.xml"/></Relationships>
</file>

<file path=ppt/slideLayouts/_rels/slideLayout102.xml.rels><?xml version="1.0" encoding="UTF-8" standalone="yes"?>
<Relationships xmlns="http://schemas.openxmlformats.org/package/2006/relationships"><Relationship Id="rId3" Type="http://schemas.openxmlformats.org/officeDocument/2006/relationships/tags" Target="../tags/tag413.xml"/><Relationship Id="rId2" Type="http://schemas.openxmlformats.org/officeDocument/2006/relationships/tags" Target="../tags/tag412.xml"/><Relationship Id="rId1" Type="http://schemas.openxmlformats.org/officeDocument/2006/relationships/tags" Target="../tags/tag411.xml"/><Relationship Id="rId5" Type="http://schemas.openxmlformats.org/officeDocument/2006/relationships/slideMaster" Target="../slideMasters/slideMaster15.xml"/><Relationship Id="rId4" Type="http://schemas.openxmlformats.org/officeDocument/2006/relationships/tags" Target="../tags/tag414.xml"/></Relationships>
</file>

<file path=ppt/slideLayouts/_rels/slideLayout103.xml.rels><?xml version="1.0" encoding="UTF-8" standalone="yes"?>
<Relationships xmlns="http://schemas.openxmlformats.org/package/2006/relationships"><Relationship Id="rId3" Type="http://schemas.openxmlformats.org/officeDocument/2006/relationships/tags" Target="../tags/tag417.xml"/><Relationship Id="rId2" Type="http://schemas.openxmlformats.org/officeDocument/2006/relationships/tags" Target="../tags/tag416.xml"/><Relationship Id="rId1" Type="http://schemas.openxmlformats.org/officeDocument/2006/relationships/tags" Target="../tags/tag415.xml"/><Relationship Id="rId6" Type="http://schemas.openxmlformats.org/officeDocument/2006/relationships/slideMaster" Target="../slideMasters/slideMaster15.xml"/><Relationship Id="rId5" Type="http://schemas.openxmlformats.org/officeDocument/2006/relationships/tags" Target="../tags/tag419.xml"/><Relationship Id="rId4" Type="http://schemas.openxmlformats.org/officeDocument/2006/relationships/tags" Target="../tags/tag41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6.xml.rels><?xml version="1.0" encoding="UTF-8" standalone="yes"?>
<Relationships xmlns="http://schemas.openxmlformats.org/package/2006/relationships"><Relationship Id="rId3" Type="http://schemas.openxmlformats.org/officeDocument/2006/relationships/tags" Target="../tags/tag422.xml"/><Relationship Id="rId2" Type="http://schemas.openxmlformats.org/officeDocument/2006/relationships/tags" Target="../tags/tag421.xml"/><Relationship Id="rId1" Type="http://schemas.openxmlformats.org/officeDocument/2006/relationships/tags" Target="../tags/tag420.xml"/><Relationship Id="rId5" Type="http://schemas.openxmlformats.org/officeDocument/2006/relationships/slideMaster" Target="../slideMasters/slideMaster15.xml"/><Relationship Id="rId4" Type="http://schemas.openxmlformats.org/officeDocument/2006/relationships/tags" Target="../tags/tag423.xml"/></Relationships>
</file>

<file path=ppt/slideLayouts/_rels/slideLayout107.xml.rels><?xml version="1.0" encoding="UTF-8" standalone="yes"?>
<Relationships xmlns="http://schemas.openxmlformats.org/package/2006/relationships"><Relationship Id="rId3" Type="http://schemas.openxmlformats.org/officeDocument/2006/relationships/tags" Target="../tags/tag431.xml"/><Relationship Id="rId2" Type="http://schemas.openxmlformats.org/officeDocument/2006/relationships/tags" Target="../tags/tag430.xml"/><Relationship Id="rId1" Type="http://schemas.openxmlformats.org/officeDocument/2006/relationships/tags" Target="../tags/tag429.xml"/><Relationship Id="rId6" Type="http://schemas.openxmlformats.org/officeDocument/2006/relationships/slideMaster" Target="../slideMasters/slideMaster16.xml"/><Relationship Id="rId5" Type="http://schemas.openxmlformats.org/officeDocument/2006/relationships/tags" Target="../tags/tag433.xml"/><Relationship Id="rId4" Type="http://schemas.openxmlformats.org/officeDocument/2006/relationships/tags" Target="../tags/tag432.xml"/></Relationships>
</file>

<file path=ppt/slideLayouts/_rels/slideLayout108.xml.rels><?xml version="1.0" encoding="UTF-8" standalone="yes"?>
<Relationships xmlns="http://schemas.openxmlformats.org/package/2006/relationships"><Relationship Id="rId3" Type="http://schemas.openxmlformats.org/officeDocument/2006/relationships/tags" Target="../tags/tag436.xml"/><Relationship Id="rId2" Type="http://schemas.openxmlformats.org/officeDocument/2006/relationships/tags" Target="../tags/tag435.xml"/><Relationship Id="rId1" Type="http://schemas.openxmlformats.org/officeDocument/2006/relationships/tags" Target="../tags/tag434.xml"/><Relationship Id="rId6" Type="http://schemas.openxmlformats.org/officeDocument/2006/relationships/slideMaster" Target="../slideMasters/slideMaster16.xml"/><Relationship Id="rId5" Type="http://schemas.openxmlformats.org/officeDocument/2006/relationships/tags" Target="../tags/tag438.xml"/><Relationship Id="rId4" Type="http://schemas.openxmlformats.org/officeDocument/2006/relationships/tags" Target="../tags/tag437.xml"/></Relationships>
</file>

<file path=ppt/slideLayouts/_rels/slideLayout109.xml.rels><?xml version="1.0" encoding="UTF-8" standalone="yes"?>
<Relationships xmlns="http://schemas.openxmlformats.org/package/2006/relationships"><Relationship Id="rId3" Type="http://schemas.openxmlformats.org/officeDocument/2006/relationships/tags" Target="../tags/tag441.xml"/><Relationship Id="rId2" Type="http://schemas.openxmlformats.org/officeDocument/2006/relationships/tags" Target="../tags/tag440.xml"/><Relationship Id="rId1" Type="http://schemas.openxmlformats.org/officeDocument/2006/relationships/tags" Target="../tags/tag439.xml"/><Relationship Id="rId5" Type="http://schemas.openxmlformats.org/officeDocument/2006/relationships/slideMaster" Target="../slideMasters/slideMaster16.xml"/><Relationship Id="rId4" Type="http://schemas.openxmlformats.org/officeDocument/2006/relationships/tags" Target="../tags/tag442.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slideMaster" Target="../slideMasters/slideMaster2.xml"/><Relationship Id="rId4" Type="http://schemas.openxmlformats.org/officeDocument/2006/relationships/tags" Target="../tags/tag48.xml"/></Relationships>
</file>

<file path=ppt/slideLayouts/_rels/slideLayout110.xml.rels><?xml version="1.0" encoding="UTF-8" standalone="yes"?>
<Relationships xmlns="http://schemas.openxmlformats.org/package/2006/relationships"><Relationship Id="rId3" Type="http://schemas.openxmlformats.org/officeDocument/2006/relationships/tags" Target="../tags/tag445.xml"/><Relationship Id="rId2" Type="http://schemas.openxmlformats.org/officeDocument/2006/relationships/tags" Target="../tags/tag444.xml"/><Relationship Id="rId1" Type="http://schemas.openxmlformats.org/officeDocument/2006/relationships/tags" Target="../tags/tag443.xml"/><Relationship Id="rId6" Type="http://schemas.openxmlformats.org/officeDocument/2006/relationships/slideMaster" Target="../slideMasters/slideMaster16.xml"/><Relationship Id="rId5" Type="http://schemas.openxmlformats.org/officeDocument/2006/relationships/tags" Target="../tags/tag447.xml"/><Relationship Id="rId4" Type="http://schemas.openxmlformats.org/officeDocument/2006/relationships/tags" Target="../tags/tag44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3.xml.rels><?xml version="1.0" encoding="UTF-8" standalone="yes"?>
<Relationships xmlns="http://schemas.openxmlformats.org/package/2006/relationships"><Relationship Id="rId3" Type="http://schemas.openxmlformats.org/officeDocument/2006/relationships/tags" Target="../tags/tag450.xml"/><Relationship Id="rId2" Type="http://schemas.openxmlformats.org/officeDocument/2006/relationships/tags" Target="../tags/tag449.xml"/><Relationship Id="rId1" Type="http://schemas.openxmlformats.org/officeDocument/2006/relationships/tags" Target="../tags/tag448.xml"/><Relationship Id="rId5" Type="http://schemas.openxmlformats.org/officeDocument/2006/relationships/slideMaster" Target="../slideMasters/slideMaster16.xml"/><Relationship Id="rId4" Type="http://schemas.openxmlformats.org/officeDocument/2006/relationships/tags" Target="../tags/tag451.xml"/></Relationships>
</file>

<file path=ppt/slideLayouts/_rels/slideLayout114.xml.rels><?xml version="1.0" encoding="UTF-8" standalone="yes"?>
<Relationships xmlns="http://schemas.openxmlformats.org/package/2006/relationships"><Relationship Id="rId3" Type="http://schemas.openxmlformats.org/officeDocument/2006/relationships/tags" Target="../tags/tag459.xml"/><Relationship Id="rId2" Type="http://schemas.openxmlformats.org/officeDocument/2006/relationships/tags" Target="../tags/tag458.xml"/><Relationship Id="rId1" Type="http://schemas.openxmlformats.org/officeDocument/2006/relationships/tags" Target="../tags/tag457.xml"/><Relationship Id="rId6" Type="http://schemas.openxmlformats.org/officeDocument/2006/relationships/slideMaster" Target="../slideMasters/slideMaster17.xml"/><Relationship Id="rId5" Type="http://schemas.openxmlformats.org/officeDocument/2006/relationships/tags" Target="../tags/tag461.xml"/><Relationship Id="rId4" Type="http://schemas.openxmlformats.org/officeDocument/2006/relationships/tags" Target="../tags/tag460.xml"/></Relationships>
</file>

<file path=ppt/slideLayouts/_rels/slideLayout115.xml.rels><?xml version="1.0" encoding="UTF-8" standalone="yes"?>
<Relationships xmlns="http://schemas.openxmlformats.org/package/2006/relationships"><Relationship Id="rId3" Type="http://schemas.openxmlformats.org/officeDocument/2006/relationships/tags" Target="../tags/tag464.xml"/><Relationship Id="rId2" Type="http://schemas.openxmlformats.org/officeDocument/2006/relationships/tags" Target="../tags/tag463.xml"/><Relationship Id="rId1" Type="http://schemas.openxmlformats.org/officeDocument/2006/relationships/tags" Target="../tags/tag462.xml"/><Relationship Id="rId6" Type="http://schemas.openxmlformats.org/officeDocument/2006/relationships/slideMaster" Target="../slideMasters/slideMaster17.xml"/><Relationship Id="rId5" Type="http://schemas.openxmlformats.org/officeDocument/2006/relationships/tags" Target="../tags/tag466.xml"/><Relationship Id="rId4" Type="http://schemas.openxmlformats.org/officeDocument/2006/relationships/tags" Target="../tags/tag465.xml"/></Relationships>
</file>

<file path=ppt/slideLayouts/_rels/slideLayout116.xml.rels><?xml version="1.0" encoding="UTF-8" standalone="yes"?>
<Relationships xmlns="http://schemas.openxmlformats.org/package/2006/relationships"><Relationship Id="rId3" Type="http://schemas.openxmlformats.org/officeDocument/2006/relationships/tags" Target="../tags/tag469.xml"/><Relationship Id="rId2" Type="http://schemas.openxmlformats.org/officeDocument/2006/relationships/tags" Target="../tags/tag468.xml"/><Relationship Id="rId1" Type="http://schemas.openxmlformats.org/officeDocument/2006/relationships/tags" Target="../tags/tag467.xml"/><Relationship Id="rId5" Type="http://schemas.openxmlformats.org/officeDocument/2006/relationships/slideMaster" Target="../slideMasters/slideMaster17.xml"/><Relationship Id="rId4" Type="http://schemas.openxmlformats.org/officeDocument/2006/relationships/tags" Target="../tags/tag470.xml"/></Relationships>
</file>

<file path=ppt/slideLayouts/_rels/slideLayout117.xml.rels><?xml version="1.0" encoding="UTF-8" standalone="yes"?>
<Relationships xmlns="http://schemas.openxmlformats.org/package/2006/relationships"><Relationship Id="rId3" Type="http://schemas.openxmlformats.org/officeDocument/2006/relationships/tags" Target="../tags/tag473.xml"/><Relationship Id="rId2" Type="http://schemas.openxmlformats.org/officeDocument/2006/relationships/tags" Target="../tags/tag472.xml"/><Relationship Id="rId1" Type="http://schemas.openxmlformats.org/officeDocument/2006/relationships/tags" Target="../tags/tag471.xml"/><Relationship Id="rId6" Type="http://schemas.openxmlformats.org/officeDocument/2006/relationships/slideMaster" Target="../slideMasters/slideMaster17.xml"/><Relationship Id="rId5" Type="http://schemas.openxmlformats.org/officeDocument/2006/relationships/tags" Target="../tags/tag475.xml"/><Relationship Id="rId4" Type="http://schemas.openxmlformats.org/officeDocument/2006/relationships/tags" Target="../tags/tag47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120.xml.rels><?xml version="1.0" encoding="UTF-8" standalone="yes"?>
<Relationships xmlns="http://schemas.openxmlformats.org/package/2006/relationships"><Relationship Id="rId3" Type="http://schemas.openxmlformats.org/officeDocument/2006/relationships/tags" Target="../tags/tag478.xml"/><Relationship Id="rId2" Type="http://schemas.openxmlformats.org/officeDocument/2006/relationships/tags" Target="../tags/tag477.xml"/><Relationship Id="rId1" Type="http://schemas.openxmlformats.org/officeDocument/2006/relationships/tags" Target="../tags/tag476.xml"/><Relationship Id="rId5" Type="http://schemas.openxmlformats.org/officeDocument/2006/relationships/slideMaster" Target="../slideMasters/slideMaster17.xml"/><Relationship Id="rId4" Type="http://schemas.openxmlformats.org/officeDocument/2006/relationships/tags" Target="../tags/tag479.xml"/></Relationships>
</file>

<file path=ppt/slideLayouts/_rels/slideLayout121.xml.rels><?xml version="1.0" encoding="UTF-8" standalone="yes"?>
<Relationships xmlns="http://schemas.openxmlformats.org/package/2006/relationships"><Relationship Id="rId3" Type="http://schemas.openxmlformats.org/officeDocument/2006/relationships/tags" Target="../tags/tag487.xml"/><Relationship Id="rId2" Type="http://schemas.openxmlformats.org/officeDocument/2006/relationships/tags" Target="../tags/tag486.xml"/><Relationship Id="rId1" Type="http://schemas.openxmlformats.org/officeDocument/2006/relationships/tags" Target="../tags/tag485.xml"/><Relationship Id="rId6" Type="http://schemas.openxmlformats.org/officeDocument/2006/relationships/slideMaster" Target="../slideMasters/slideMaster18.xml"/><Relationship Id="rId5" Type="http://schemas.openxmlformats.org/officeDocument/2006/relationships/tags" Target="../tags/tag489.xml"/><Relationship Id="rId4" Type="http://schemas.openxmlformats.org/officeDocument/2006/relationships/tags" Target="../tags/tag488.xml"/></Relationships>
</file>

<file path=ppt/slideLayouts/_rels/slideLayout122.xml.rels><?xml version="1.0" encoding="UTF-8" standalone="yes"?>
<Relationships xmlns="http://schemas.openxmlformats.org/package/2006/relationships"><Relationship Id="rId3" Type="http://schemas.openxmlformats.org/officeDocument/2006/relationships/tags" Target="../tags/tag492.xml"/><Relationship Id="rId2" Type="http://schemas.openxmlformats.org/officeDocument/2006/relationships/tags" Target="../tags/tag491.xml"/><Relationship Id="rId1" Type="http://schemas.openxmlformats.org/officeDocument/2006/relationships/tags" Target="../tags/tag490.xml"/><Relationship Id="rId6" Type="http://schemas.openxmlformats.org/officeDocument/2006/relationships/slideMaster" Target="../slideMasters/slideMaster18.xml"/><Relationship Id="rId5" Type="http://schemas.openxmlformats.org/officeDocument/2006/relationships/tags" Target="../tags/tag494.xml"/><Relationship Id="rId4" Type="http://schemas.openxmlformats.org/officeDocument/2006/relationships/tags" Target="../tags/tag493.xml"/></Relationships>
</file>

<file path=ppt/slideLayouts/_rels/slideLayout123.xml.rels><?xml version="1.0" encoding="UTF-8" standalone="yes"?>
<Relationships xmlns="http://schemas.openxmlformats.org/package/2006/relationships"><Relationship Id="rId3" Type="http://schemas.openxmlformats.org/officeDocument/2006/relationships/tags" Target="../tags/tag497.xml"/><Relationship Id="rId2" Type="http://schemas.openxmlformats.org/officeDocument/2006/relationships/tags" Target="../tags/tag496.xml"/><Relationship Id="rId1" Type="http://schemas.openxmlformats.org/officeDocument/2006/relationships/tags" Target="../tags/tag495.xml"/><Relationship Id="rId5" Type="http://schemas.openxmlformats.org/officeDocument/2006/relationships/slideMaster" Target="../slideMasters/slideMaster18.xml"/><Relationship Id="rId4" Type="http://schemas.openxmlformats.org/officeDocument/2006/relationships/tags" Target="../tags/tag498.xml"/></Relationships>
</file>

<file path=ppt/slideLayouts/_rels/slideLayout124.xml.rels><?xml version="1.0" encoding="UTF-8" standalone="yes"?>
<Relationships xmlns="http://schemas.openxmlformats.org/package/2006/relationships"><Relationship Id="rId3" Type="http://schemas.openxmlformats.org/officeDocument/2006/relationships/tags" Target="../tags/tag501.xml"/><Relationship Id="rId2" Type="http://schemas.openxmlformats.org/officeDocument/2006/relationships/tags" Target="../tags/tag500.xml"/><Relationship Id="rId1" Type="http://schemas.openxmlformats.org/officeDocument/2006/relationships/tags" Target="../tags/tag499.xml"/><Relationship Id="rId6" Type="http://schemas.openxmlformats.org/officeDocument/2006/relationships/slideMaster" Target="../slideMasters/slideMaster18.xml"/><Relationship Id="rId5" Type="http://schemas.openxmlformats.org/officeDocument/2006/relationships/tags" Target="../tags/tag503.xml"/><Relationship Id="rId4" Type="http://schemas.openxmlformats.org/officeDocument/2006/relationships/tags" Target="../tags/tag50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7.xml.rels><?xml version="1.0" encoding="UTF-8" standalone="yes"?>
<Relationships xmlns="http://schemas.openxmlformats.org/package/2006/relationships"><Relationship Id="rId3" Type="http://schemas.openxmlformats.org/officeDocument/2006/relationships/tags" Target="../tags/tag506.xml"/><Relationship Id="rId2" Type="http://schemas.openxmlformats.org/officeDocument/2006/relationships/tags" Target="../tags/tag505.xml"/><Relationship Id="rId1" Type="http://schemas.openxmlformats.org/officeDocument/2006/relationships/tags" Target="../tags/tag504.xml"/><Relationship Id="rId5" Type="http://schemas.openxmlformats.org/officeDocument/2006/relationships/slideMaster" Target="../slideMasters/slideMaster18.xml"/><Relationship Id="rId4" Type="http://schemas.openxmlformats.org/officeDocument/2006/relationships/tags" Target="../tags/tag50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3.xml"/><Relationship Id="rId5" Type="http://schemas.openxmlformats.org/officeDocument/2006/relationships/tags" Target="../tags/tag63.xml"/><Relationship Id="rId4" Type="http://schemas.openxmlformats.org/officeDocument/2006/relationships/tags" Target="../tags/tag62.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slideMaster" Target="../slideMasters/slideMaster3.xml"/><Relationship Id="rId5" Type="http://schemas.openxmlformats.org/officeDocument/2006/relationships/tags" Target="../tags/tag68.xml"/><Relationship Id="rId4" Type="http://schemas.openxmlformats.org/officeDocument/2006/relationships/tags" Target="../tags/tag67.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5" Type="http://schemas.openxmlformats.org/officeDocument/2006/relationships/slideMaster" Target="../slideMasters/slideMaster3.xml"/><Relationship Id="rId4" Type="http://schemas.openxmlformats.org/officeDocument/2006/relationships/tags" Target="../tags/tag7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slideMaster" Target="../slideMasters/slideMaster3.xml"/><Relationship Id="rId5" Type="http://schemas.openxmlformats.org/officeDocument/2006/relationships/tags" Target="../tags/tag77.xml"/><Relationship Id="rId4" Type="http://schemas.openxmlformats.org/officeDocument/2006/relationships/tags" Target="../tags/tag7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5" Type="http://schemas.openxmlformats.org/officeDocument/2006/relationships/slideMaster" Target="../slideMasters/slideMaster3.xml"/><Relationship Id="rId4" Type="http://schemas.openxmlformats.org/officeDocument/2006/relationships/tags" Target="../tags/tag81.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84.xml"/><Relationship Id="rId7" Type="http://schemas.openxmlformats.org/officeDocument/2006/relationships/slideMaster" Target="../slideMasters/slideMaster3.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slideMaster" Target="../slideMasters/slideMaster4.xml"/><Relationship Id="rId5" Type="http://schemas.openxmlformats.org/officeDocument/2006/relationships/tags" Target="../tags/tag97.xml"/><Relationship Id="rId4" Type="http://schemas.openxmlformats.org/officeDocument/2006/relationships/tags" Target="../tags/tag96.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slideMaster" Target="../slideMasters/slideMaster4.xml"/><Relationship Id="rId5" Type="http://schemas.openxmlformats.org/officeDocument/2006/relationships/tags" Target="../tags/tag102.xml"/><Relationship Id="rId4" Type="http://schemas.openxmlformats.org/officeDocument/2006/relationships/tags" Target="../tags/tag101.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5" Type="http://schemas.openxmlformats.org/officeDocument/2006/relationships/slideMaster" Target="../slideMasters/slideMaster4.xml"/><Relationship Id="rId4" Type="http://schemas.openxmlformats.org/officeDocument/2006/relationships/tags" Target="../tags/tag106.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slideMaster" Target="../slideMasters/slideMaster4.xml"/><Relationship Id="rId5" Type="http://schemas.openxmlformats.org/officeDocument/2006/relationships/tags" Target="../tags/tag111.xml"/><Relationship Id="rId4" Type="http://schemas.openxmlformats.org/officeDocument/2006/relationships/tags" Target="../tags/tag110.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5" Type="http://schemas.openxmlformats.org/officeDocument/2006/relationships/slideMaster" Target="../slideMasters/slideMaster4.xml"/><Relationship Id="rId4" Type="http://schemas.openxmlformats.org/officeDocument/2006/relationships/tags" Target="../tags/tag1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slideMaster" Target="../slideMasters/slideMaster1.xml"/><Relationship Id="rId4" Type="http://schemas.openxmlformats.org/officeDocument/2006/relationships/tags" Target="../tags/tag20.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5.xml"/><Relationship Id="rId5" Type="http://schemas.openxmlformats.org/officeDocument/2006/relationships/tags" Target="../tags/tag125.xml"/><Relationship Id="rId4" Type="http://schemas.openxmlformats.org/officeDocument/2006/relationships/tags" Target="../tags/tag124.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slideMaster" Target="../slideMasters/slideMaster5.xml"/><Relationship Id="rId5" Type="http://schemas.openxmlformats.org/officeDocument/2006/relationships/tags" Target="../tags/tag130.xml"/><Relationship Id="rId4" Type="http://schemas.openxmlformats.org/officeDocument/2006/relationships/tags" Target="../tags/tag129.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 Id="rId5" Type="http://schemas.openxmlformats.org/officeDocument/2006/relationships/slideMaster" Target="../slideMasters/slideMaster5.xml"/><Relationship Id="rId4" Type="http://schemas.openxmlformats.org/officeDocument/2006/relationships/tags" Target="../tags/tag134.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slideMaster" Target="../slideMasters/slideMaster5.xml"/><Relationship Id="rId5" Type="http://schemas.openxmlformats.org/officeDocument/2006/relationships/tags" Target="../tags/tag139.xml"/><Relationship Id="rId4" Type="http://schemas.openxmlformats.org/officeDocument/2006/relationships/tags" Target="../tags/tag13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 Id="rId5" Type="http://schemas.openxmlformats.org/officeDocument/2006/relationships/slideMaster" Target="../slideMasters/slideMaster5.xml"/><Relationship Id="rId4" Type="http://schemas.openxmlformats.org/officeDocument/2006/relationships/tags" Target="../tags/tag143.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slideMaster" Target="../slideMasters/slideMaster6.xml"/><Relationship Id="rId5" Type="http://schemas.openxmlformats.org/officeDocument/2006/relationships/tags" Target="../tags/tag153.xml"/><Relationship Id="rId4" Type="http://schemas.openxmlformats.org/officeDocument/2006/relationships/tags" Target="../tags/tag152.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slideMaster" Target="../slideMasters/slideMaster6.xml"/><Relationship Id="rId5" Type="http://schemas.openxmlformats.org/officeDocument/2006/relationships/tags" Target="../tags/tag158.xml"/><Relationship Id="rId4" Type="http://schemas.openxmlformats.org/officeDocument/2006/relationships/tags" Target="../tags/tag157.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 Id="rId5" Type="http://schemas.openxmlformats.org/officeDocument/2006/relationships/slideMaster" Target="../slideMasters/slideMaster6.xml"/><Relationship Id="rId4" Type="http://schemas.openxmlformats.org/officeDocument/2006/relationships/tags" Target="../tags/tag162.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slideMaster" Target="../slideMasters/slideMaster1.xml"/><Relationship Id="rId5" Type="http://schemas.openxmlformats.org/officeDocument/2006/relationships/tags" Target="../tags/tag25.xml"/><Relationship Id="rId4" Type="http://schemas.openxmlformats.org/officeDocument/2006/relationships/tags" Target="../tags/tag24.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slideMaster" Target="../slideMasters/slideMaster6.xml"/><Relationship Id="rId5" Type="http://schemas.openxmlformats.org/officeDocument/2006/relationships/tags" Target="../tags/tag167.xml"/><Relationship Id="rId4" Type="http://schemas.openxmlformats.org/officeDocument/2006/relationships/tags" Target="../tags/tag16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 Id="rId5" Type="http://schemas.openxmlformats.org/officeDocument/2006/relationships/slideMaster" Target="../slideMasters/slideMaster6.xml"/><Relationship Id="rId4" Type="http://schemas.openxmlformats.org/officeDocument/2006/relationships/tags" Target="../tags/tag171.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slideMaster" Target="../slideMasters/slideMaster7.xml"/><Relationship Id="rId5" Type="http://schemas.openxmlformats.org/officeDocument/2006/relationships/tags" Target="../tags/tag181.xml"/><Relationship Id="rId4" Type="http://schemas.openxmlformats.org/officeDocument/2006/relationships/tags" Target="../tags/tag180.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slideMaster" Target="../slideMasters/slideMaster7.xml"/><Relationship Id="rId5" Type="http://schemas.openxmlformats.org/officeDocument/2006/relationships/tags" Target="../tags/tag186.xml"/><Relationship Id="rId4" Type="http://schemas.openxmlformats.org/officeDocument/2006/relationships/tags" Target="../tags/tag185.xml"/></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 Id="rId5" Type="http://schemas.openxmlformats.org/officeDocument/2006/relationships/slideMaster" Target="../slideMasters/slideMaster7.xml"/><Relationship Id="rId4" Type="http://schemas.openxmlformats.org/officeDocument/2006/relationships/tags" Target="../tags/tag190.xml"/></Relationships>
</file>

<file path=ppt/slideLayouts/_rels/slideLayout47.xml.rels><?xml version="1.0" encoding="UTF-8" standalone="yes"?>
<Relationships xmlns="http://schemas.openxmlformats.org/package/2006/relationships"><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slideMaster" Target="../slideMasters/slideMaster7.xml"/><Relationship Id="rId5" Type="http://schemas.openxmlformats.org/officeDocument/2006/relationships/tags" Target="../tags/tag195.xml"/><Relationship Id="rId4" Type="http://schemas.openxmlformats.org/officeDocument/2006/relationships/tags" Target="../tags/tag19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 Id="rId5" Type="http://schemas.openxmlformats.org/officeDocument/2006/relationships/slideMaster" Target="../slideMasters/slideMaster7.xml"/><Relationship Id="rId4" Type="http://schemas.openxmlformats.org/officeDocument/2006/relationships/tags" Target="../tags/tag199.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slideMaster" Target="../slideMasters/slideMaster8.xml"/><Relationship Id="rId5" Type="http://schemas.openxmlformats.org/officeDocument/2006/relationships/tags" Target="../tags/tag209.xml"/><Relationship Id="rId4" Type="http://schemas.openxmlformats.org/officeDocument/2006/relationships/tags" Target="../tags/tag208.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slideMaster" Target="../slideMasters/slideMaster8.xml"/><Relationship Id="rId5" Type="http://schemas.openxmlformats.org/officeDocument/2006/relationships/tags" Target="../tags/tag214.xml"/><Relationship Id="rId4" Type="http://schemas.openxmlformats.org/officeDocument/2006/relationships/tags" Target="../tags/tag213.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 Id="rId5" Type="http://schemas.openxmlformats.org/officeDocument/2006/relationships/slideMaster" Target="../slideMasters/slideMaster8.xml"/><Relationship Id="rId4" Type="http://schemas.openxmlformats.org/officeDocument/2006/relationships/tags" Target="../tags/tag218.xml"/></Relationships>
</file>

<file path=ppt/slideLayouts/_rels/slideLayout54.xml.rels><?xml version="1.0" encoding="UTF-8" standalone="yes"?>
<Relationships xmlns="http://schemas.openxmlformats.org/package/2006/relationships"><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 Id="rId6" Type="http://schemas.openxmlformats.org/officeDocument/2006/relationships/slideMaster" Target="../slideMasters/slideMaster8.xml"/><Relationship Id="rId5" Type="http://schemas.openxmlformats.org/officeDocument/2006/relationships/tags" Target="../tags/tag223.xml"/><Relationship Id="rId4" Type="http://schemas.openxmlformats.org/officeDocument/2006/relationships/tags" Target="../tags/tag22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 Id="rId5" Type="http://schemas.openxmlformats.org/officeDocument/2006/relationships/slideMaster" Target="../slideMasters/slideMaster8.xml"/><Relationship Id="rId4" Type="http://schemas.openxmlformats.org/officeDocument/2006/relationships/tags" Target="../tags/tag227.xml"/></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 Id="rId6" Type="http://schemas.openxmlformats.org/officeDocument/2006/relationships/slideMaster" Target="../slideMasters/slideMaster9.xml"/><Relationship Id="rId5" Type="http://schemas.openxmlformats.org/officeDocument/2006/relationships/tags" Target="../tags/tag237.xml"/><Relationship Id="rId4" Type="http://schemas.openxmlformats.org/officeDocument/2006/relationships/tags" Target="../tags/tag236.xml"/></Relationships>
</file>

<file path=ppt/slideLayouts/_rels/slideLayout59.xml.rels><?xml version="1.0" encoding="UTF-8" standalone="yes"?>
<Relationships xmlns="http://schemas.openxmlformats.org/package/2006/relationships"><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slideMaster" Target="../slideMasters/slideMaster9.xml"/><Relationship Id="rId5" Type="http://schemas.openxmlformats.org/officeDocument/2006/relationships/tags" Target="../tags/tag242.xml"/><Relationship Id="rId4" Type="http://schemas.openxmlformats.org/officeDocument/2006/relationships/tags" Target="../tags/tag24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 Id="rId5" Type="http://schemas.openxmlformats.org/officeDocument/2006/relationships/slideMaster" Target="../slideMasters/slideMaster9.xml"/><Relationship Id="rId4" Type="http://schemas.openxmlformats.org/officeDocument/2006/relationships/tags" Target="../tags/tag246.xm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249.xml"/><Relationship Id="rId2" Type="http://schemas.openxmlformats.org/officeDocument/2006/relationships/tags" Target="../tags/tag248.xml"/><Relationship Id="rId1" Type="http://schemas.openxmlformats.org/officeDocument/2006/relationships/tags" Target="../tags/tag247.xml"/><Relationship Id="rId6" Type="http://schemas.openxmlformats.org/officeDocument/2006/relationships/slideMaster" Target="../slideMasters/slideMaster9.xml"/><Relationship Id="rId5" Type="http://schemas.openxmlformats.org/officeDocument/2006/relationships/tags" Target="../tags/tag251.xml"/><Relationship Id="rId4" Type="http://schemas.openxmlformats.org/officeDocument/2006/relationships/tags" Target="../tags/tag250.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 Id="rId5" Type="http://schemas.openxmlformats.org/officeDocument/2006/relationships/slideMaster" Target="../slideMasters/slideMaster9.xml"/><Relationship Id="rId4" Type="http://schemas.openxmlformats.org/officeDocument/2006/relationships/tags" Target="../tags/tag255.xml"/></Relationships>
</file>

<file path=ppt/slideLayouts/_rels/slideLayout65.xml.rels><?xml version="1.0" encoding="UTF-8" standalone="yes"?>
<Relationships xmlns="http://schemas.openxmlformats.org/package/2006/relationships"><Relationship Id="rId3" Type="http://schemas.openxmlformats.org/officeDocument/2006/relationships/tags" Target="../tags/tag263.xml"/><Relationship Id="rId2" Type="http://schemas.openxmlformats.org/officeDocument/2006/relationships/tags" Target="../tags/tag262.xml"/><Relationship Id="rId1" Type="http://schemas.openxmlformats.org/officeDocument/2006/relationships/tags" Target="../tags/tag261.xml"/><Relationship Id="rId6" Type="http://schemas.openxmlformats.org/officeDocument/2006/relationships/slideMaster" Target="../slideMasters/slideMaster10.xml"/><Relationship Id="rId5" Type="http://schemas.openxmlformats.org/officeDocument/2006/relationships/tags" Target="../tags/tag265.xml"/><Relationship Id="rId4" Type="http://schemas.openxmlformats.org/officeDocument/2006/relationships/tags" Target="../tags/tag264.xml"/></Relationships>
</file>

<file path=ppt/slideLayouts/_rels/slideLayout66.xml.rels><?xml version="1.0" encoding="UTF-8" standalone="yes"?>
<Relationships xmlns="http://schemas.openxmlformats.org/package/2006/relationships"><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 Id="rId6" Type="http://schemas.openxmlformats.org/officeDocument/2006/relationships/slideMaster" Target="../slideMasters/slideMaster10.xml"/><Relationship Id="rId5" Type="http://schemas.openxmlformats.org/officeDocument/2006/relationships/tags" Target="../tags/tag270.xml"/><Relationship Id="rId4" Type="http://schemas.openxmlformats.org/officeDocument/2006/relationships/tags" Target="../tags/tag269.xml"/></Relationships>
</file>

<file path=ppt/slideLayouts/_rels/slideLayout67.xml.rels><?xml version="1.0" encoding="UTF-8" standalone="yes"?>
<Relationships xmlns="http://schemas.openxmlformats.org/package/2006/relationships"><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 Id="rId5" Type="http://schemas.openxmlformats.org/officeDocument/2006/relationships/slideMaster" Target="../slideMasters/slideMaster10.xml"/><Relationship Id="rId4" Type="http://schemas.openxmlformats.org/officeDocument/2006/relationships/tags" Target="../tags/tag274.xml"/></Relationships>
</file>

<file path=ppt/slideLayouts/_rels/slideLayout68.xml.rels><?xml version="1.0" encoding="UTF-8" standalone="yes"?>
<Relationships xmlns="http://schemas.openxmlformats.org/package/2006/relationships"><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tags" Target="../tags/tag275.xml"/><Relationship Id="rId6" Type="http://schemas.openxmlformats.org/officeDocument/2006/relationships/slideMaster" Target="../slideMasters/slideMaster10.xml"/><Relationship Id="rId5" Type="http://schemas.openxmlformats.org/officeDocument/2006/relationships/tags" Target="../tags/tag279.xml"/><Relationship Id="rId4" Type="http://schemas.openxmlformats.org/officeDocument/2006/relationships/tags" Target="../tags/tag27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slideMaster" Target="../slideMasters/slideMaster1.xml"/><Relationship Id="rId4" Type="http://schemas.openxmlformats.org/officeDocument/2006/relationships/tags" Target="../tags/tag29.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 Id="rId5" Type="http://schemas.openxmlformats.org/officeDocument/2006/relationships/slideMaster" Target="../slideMasters/slideMaster10.xml"/><Relationship Id="rId4" Type="http://schemas.openxmlformats.org/officeDocument/2006/relationships/tags" Target="../tags/tag283.xml"/></Relationships>
</file>

<file path=ppt/slideLayouts/_rels/slideLayout72.xml.rels><?xml version="1.0" encoding="UTF-8" standalone="yes"?>
<Relationships xmlns="http://schemas.openxmlformats.org/package/2006/relationships"><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tags" Target="../tags/tag289.xml"/><Relationship Id="rId6" Type="http://schemas.openxmlformats.org/officeDocument/2006/relationships/slideMaster" Target="../slideMasters/slideMaster11.xml"/><Relationship Id="rId5" Type="http://schemas.openxmlformats.org/officeDocument/2006/relationships/tags" Target="../tags/tag293.xml"/><Relationship Id="rId4" Type="http://schemas.openxmlformats.org/officeDocument/2006/relationships/tags" Target="../tags/tag292.xml"/></Relationships>
</file>

<file path=ppt/slideLayouts/_rels/slideLayout73.xml.rels><?xml version="1.0" encoding="UTF-8" standalone="yes"?>
<Relationships xmlns="http://schemas.openxmlformats.org/package/2006/relationships"><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slideMaster" Target="../slideMasters/slideMaster11.xml"/><Relationship Id="rId5" Type="http://schemas.openxmlformats.org/officeDocument/2006/relationships/tags" Target="../tags/tag298.xml"/><Relationship Id="rId4" Type="http://schemas.openxmlformats.org/officeDocument/2006/relationships/tags" Target="../tags/tag297.xml"/></Relationships>
</file>

<file path=ppt/slideLayouts/_rels/slideLayout74.xml.rels><?xml version="1.0" encoding="UTF-8" standalone="yes"?>
<Relationships xmlns="http://schemas.openxmlformats.org/package/2006/relationships"><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tags" Target="../tags/tag299.xml"/><Relationship Id="rId5" Type="http://schemas.openxmlformats.org/officeDocument/2006/relationships/slideMaster" Target="../slideMasters/slideMaster11.xml"/><Relationship Id="rId4" Type="http://schemas.openxmlformats.org/officeDocument/2006/relationships/tags" Target="../tags/tag302.xml"/></Relationships>
</file>

<file path=ppt/slideLayouts/_rels/slideLayout75.xml.rels><?xml version="1.0" encoding="UTF-8" standalone="yes"?>
<Relationships xmlns="http://schemas.openxmlformats.org/package/2006/relationships"><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tags" Target="../tags/tag303.xml"/><Relationship Id="rId6" Type="http://schemas.openxmlformats.org/officeDocument/2006/relationships/slideMaster" Target="../slideMasters/slideMaster11.xml"/><Relationship Id="rId5" Type="http://schemas.openxmlformats.org/officeDocument/2006/relationships/tags" Target="../tags/tag307.xml"/><Relationship Id="rId4" Type="http://schemas.openxmlformats.org/officeDocument/2006/relationships/tags" Target="../tags/tag30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8.xml.rels><?xml version="1.0" encoding="UTF-8" standalone="yes"?>
<Relationships xmlns="http://schemas.openxmlformats.org/package/2006/relationships"><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tags" Target="../tags/tag308.xml"/><Relationship Id="rId5" Type="http://schemas.openxmlformats.org/officeDocument/2006/relationships/slideMaster" Target="../slideMasters/slideMaster11.xml"/><Relationship Id="rId4" Type="http://schemas.openxmlformats.org/officeDocument/2006/relationships/tags" Target="../tags/tag311.xml"/></Relationships>
</file>

<file path=ppt/slideLayouts/_rels/slideLayout79.xml.rels><?xml version="1.0" encoding="UTF-8" standalone="yes"?>
<Relationships xmlns="http://schemas.openxmlformats.org/package/2006/relationships"><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tags" Target="../tags/tag317.xml"/><Relationship Id="rId6" Type="http://schemas.openxmlformats.org/officeDocument/2006/relationships/slideMaster" Target="../slideMasters/slideMaster12.xml"/><Relationship Id="rId5" Type="http://schemas.openxmlformats.org/officeDocument/2006/relationships/tags" Target="../tags/tag321.xml"/><Relationship Id="rId4" Type="http://schemas.openxmlformats.org/officeDocument/2006/relationships/tags" Target="../tags/tag32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tags" Target="../tags/tag324.xml"/><Relationship Id="rId2" Type="http://schemas.openxmlformats.org/officeDocument/2006/relationships/tags" Target="../tags/tag323.xml"/><Relationship Id="rId1" Type="http://schemas.openxmlformats.org/officeDocument/2006/relationships/tags" Target="../tags/tag322.xml"/><Relationship Id="rId6" Type="http://schemas.openxmlformats.org/officeDocument/2006/relationships/slideMaster" Target="../slideMasters/slideMaster12.xml"/><Relationship Id="rId5" Type="http://schemas.openxmlformats.org/officeDocument/2006/relationships/tags" Target="../tags/tag326.xml"/><Relationship Id="rId4" Type="http://schemas.openxmlformats.org/officeDocument/2006/relationships/tags" Target="../tags/tag325.xml"/></Relationships>
</file>

<file path=ppt/slideLayouts/_rels/slideLayout81.xml.rels><?xml version="1.0" encoding="UTF-8" standalone="yes"?>
<Relationships xmlns="http://schemas.openxmlformats.org/package/2006/relationships"><Relationship Id="rId3" Type="http://schemas.openxmlformats.org/officeDocument/2006/relationships/tags" Target="../tags/tag329.xml"/><Relationship Id="rId2" Type="http://schemas.openxmlformats.org/officeDocument/2006/relationships/tags" Target="../tags/tag328.xml"/><Relationship Id="rId1" Type="http://schemas.openxmlformats.org/officeDocument/2006/relationships/tags" Target="../tags/tag327.xml"/><Relationship Id="rId5" Type="http://schemas.openxmlformats.org/officeDocument/2006/relationships/slideMaster" Target="../slideMasters/slideMaster12.xml"/><Relationship Id="rId4" Type="http://schemas.openxmlformats.org/officeDocument/2006/relationships/tags" Target="../tags/tag330.xml"/></Relationships>
</file>

<file path=ppt/slideLayouts/_rels/slideLayout82.xml.rels><?xml version="1.0" encoding="UTF-8" standalone="yes"?>
<Relationships xmlns="http://schemas.openxmlformats.org/package/2006/relationships"><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tags" Target="../tags/tag331.xml"/><Relationship Id="rId6" Type="http://schemas.openxmlformats.org/officeDocument/2006/relationships/slideMaster" Target="../slideMasters/slideMaster12.xml"/><Relationship Id="rId5" Type="http://schemas.openxmlformats.org/officeDocument/2006/relationships/tags" Target="../tags/tag335.xml"/><Relationship Id="rId4" Type="http://schemas.openxmlformats.org/officeDocument/2006/relationships/tags" Target="../tags/tag33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5.xml.rels><?xml version="1.0" encoding="UTF-8" standalone="yes"?>
<Relationships xmlns="http://schemas.openxmlformats.org/package/2006/relationships"><Relationship Id="rId3" Type="http://schemas.openxmlformats.org/officeDocument/2006/relationships/tags" Target="../tags/tag338.xml"/><Relationship Id="rId2" Type="http://schemas.openxmlformats.org/officeDocument/2006/relationships/tags" Target="../tags/tag337.xml"/><Relationship Id="rId1" Type="http://schemas.openxmlformats.org/officeDocument/2006/relationships/tags" Target="../tags/tag336.xml"/><Relationship Id="rId5" Type="http://schemas.openxmlformats.org/officeDocument/2006/relationships/slideMaster" Target="../slideMasters/slideMaster12.xml"/><Relationship Id="rId4" Type="http://schemas.openxmlformats.org/officeDocument/2006/relationships/tags" Target="../tags/tag339.xml"/></Relationships>
</file>

<file path=ppt/slideLayouts/_rels/slideLayout86.xml.rels><?xml version="1.0" encoding="UTF-8" standalone="yes"?>
<Relationships xmlns="http://schemas.openxmlformats.org/package/2006/relationships"><Relationship Id="rId3" Type="http://schemas.openxmlformats.org/officeDocument/2006/relationships/tags" Target="../tags/tag347.xml"/><Relationship Id="rId2" Type="http://schemas.openxmlformats.org/officeDocument/2006/relationships/tags" Target="../tags/tag346.xml"/><Relationship Id="rId1" Type="http://schemas.openxmlformats.org/officeDocument/2006/relationships/tags" Target="../tags/tag345.xml"/><Relationship Id="rId6" Type="http://schemas.openxmlformats.org/officeDocument/2006/relationships/slideMaster" Target="../slideMasters/slideMaster13.xml"/><Relationship Id="rId5" Type="http://schemas.openxmlformats.org/officeDocument/2006/relationships/tags" Target="../tags/tag349.xml"/><Relationship Id="rId4" Type="http://schemas.openxmlformats.org/officeDocument/2006/relationships/tags" Target="../tags/tag348.xml"/></Relationships>
</file>

<file path=ppt/slideLayouts/_rels/slideLayout87.xml.rels><?xml version="1.0" encoding="UTF-8" standalone="yes"?>
<Relationships xmlns="http://schemas.openxmlformats.org/package/2006/relationships"><Relationship Id="rId3" Type="http://schemas.openxmlformats.org/officeDocument/2006/relationships/tags" Target="../tags/tag352.xml"/><Relationship Id="rId2" Type="http://schemas.openxmlformats.org/officeDocument/2006/relationships/tags" Target="../tags/tag351.xml"/><Relationship Id="rId1" Type="http://schemas.openxmlformats.org/officeDocument/2006/relationships/tags" Target="../tags/tag350.xml"/><Relationship Id="rId6" Type="http://schemas.openxmlformats.org/officeDocument/2006/relationships/slideMaster" Target="../slideMasters/slideMaster13.xml"/><Relationship Id="rId5" Type="http://schemas.openxmlformats.org/officeDocument/2006/relationships/tags" Target="../tags/tag354.xml"/><Relationship Id="rId4" Type="http://schemas.openxmlformats.org/officeDocument/2006/relationships/tags" Target="../tags/tag353.xml"/></Relationships>
</file>

<file path=ppt/slideLayouts/_rels/slideLayout88.xml.rels><?xml version="1.0" encoding="UTF-8" standalone="yes"?>
<Relationships xmlns="http://schemas.openxmlformats.org/package/2006/relationships"><Relationship Id="rId3" Type="http://schemas.openxmlformats.org/officeDocument/2006/relationships/tags" Target="../tags/tag357.xml"/><Relationship Id="rId2" Type="http://schemas.openxmlformats.org/officeDocument/2006/relationships/tags" Target="../tags/tag356.xml"/><Relationship Id="rId1" Type="http://schemas.openxmlformats.org/officeDocument/2006/relationships/tags" Target="../tags/tag355.xml"/><Relationship Id="rId5" Type="http://schemas.openxmlformats.org/officeDocument/2006/relationships/slideMaster" Target="../slideMasters/slideMaster13.xml"/><Relationship Id="rId4" Type="http://schemas.openxmlformats.org/officeDocument/2006/relationships/tags" Target="../tags/tag358.xml"/></Relationships>
</file>

<file path=ppt/slideLayouts/_rels/slideLayout89.xml.rels><?xml version="1.0" encoding="UTF-8" standalone="yes"?>
<Relationships xmlns="http://schemas.openxmlformats.org/package/2006/relationships"><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tags" Target="../tags/tag359.xml"/><Relationship Id="rId6" Type="http://schemas.openxmlformats.org/officeDocument/2006/relationships/slideMaster" Target="../slideMasters/slideMaster13.xml"/><Relationship Id="rId5" Type="http://schemas.openxmlformats.org/officeDocument/2006/relationships/tags" Target="../tags/tag363.xml"/><Relationship Id="rId4" Type="http://schemas.openxmlformats.org/officeDocument/2006/relationships/tags" Target="../tags/tag362.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slideMaster" Target="../slideMasters/slideMaster2.xml"/><Relationship Id="rId5" Type="http://schemas.openxmlformats.org/officeDocument/2006/relationships/tags" Target="../tags/tag39.xml"/><Relationship Id="rId4" Type="http://schemas.openxmlformats.org/officeDocument/2006/relationships/tags" Target="../tags/tag38.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2.xml.rels><?xml version="1.0" encoding="UTF-8" standalone="yes"?>
<Relationships xmlns="http://schemas.openxmlformats.org/package/2006/relationships"><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 Id="rId5" Type="http://schemas.openxmlformats.org/officeDocument/2006/relationships/slideMaster" Target="../slideMasters/slideMaster13.xml"/><Relationship Id="rId4" Type="http://schemas.openxmlformats.org/officeDocument/2006/relationships/tags" Target="../tags/tag367.xml"/></Relationships>
</file>

<file path=ppt/slideLayouts/_rels/slideLayout93.xml.rels><?xml version="1.0" encoding="UTF-8" standalone="yes"?>
<Relationships xmlns="http://schemas.openxmlformats.org/package/2006/relationships"><Relationship Id="rId3" Type="http://schemas.openxmlformats.org/officeDocument/2006/relationships/tags" Target="../tags/tag375.xml"/><Relationship Id="rId2" Type="http://schemas.openxmlformats.org/officeDocument/2006/relationships/tags" Target="../tags/tag374.xml"/><Relationship Id="rId1" Type="http://schemas.openxmlformats.org/officeDocument/2006/relationships/tags" Target="../tags/tag373.xml"/><Relationship Id="rId6" Type="http://schemas.openxmlformats.org/officeDocument/2006/relationships/slideMaster" Target="../slideMasters/slideMaster14.xml"/><Relationship Id="rId5" Type="http://schemas.openxmlformats.org/officeDocument/2006/relationships/tags" Target="../tags/tag377.xml"/><Relationship Id="rId4" Type="http://schemas.openxmlformats.org/officeDocument/2006/relationships/tags" Target="../tags/tag376.xml"/></Relationships>
</file>

<file path=ppt/slideLayouts/_rels/slideLayout94.xml.rels><?xml version="1.0" encoding="UTF-8" standalone="yes"?>
<Relationships xmlns="http://schemas.openxmlformats.org/package/2006/relationships"><Relationship Id="rId3" Type="http://schemas.openxmlformats.org/officeDocument/2006/relationships/tags" Target="../tags/tag380.xml"/><Relationship Id="rId2" Type="http://schemas.openxmlformats.org/officeDocument/2006/relationships/tags" Target="../tags/tag379.xml"/><Relationship Id="rId1" Type="http://schemas.openxmlformats.org/officeDocument/2006/relationships/tags" Target="../tags/tag378.xml"/><Relationship Id="rId6" Type="http://schemas.openxmlformats.org/officeDocument/2006/relationships/slideMaster" Target="../slideMasters/slideMaster14.xml"/><Relationship Id="rId5" Type="http://schemas.openxmlformats.org/officeDocument/2006/relationships/tags" Target="../tags/tag382.xml"/><Relationship Id="rId4" Type="http://schemas.openxmlformats.org/officeDocument/2006/relationships/tags" Target="../tags/tag381.xml"/></Relationships>
</file>

<file path=ppt/slideLayouts/_rels/slideLayout95.xml.rels><?xml version="1.0" encoding="UTF-8" standalone="yes"?>
<Relationships xmlns="http://schemas.openxmlformats.org/package/2006/relationships"><Relationship Id="rId3" Type="http://schemas.openxmlformats.org/officeDocument/2006/relationships/tags" Target="../tags/tag385.xml"/><Relationship Id="rId2" Type="http://schemas.openxmlformats.org/officeDocument/2006/relationships/tags" Target="../tags/tag384.xml"/><Relationship Id="rId1" Type="http://schemas.openxmlformats.org/officeDocument/2006/relationships/tags" Target="../tags/tag383.xml"/><Relationship Id="rId5" Type="http://schemas.openxmlformats.org/officeDocument/2006/relationships/slideMaster" Target="../slideMasters/slideMaster14.xml"/><Relationship Id="rId4" Type="http://schemas.openxmlformats.org/officeDocument/2006/relationships/tags" Target="../tags/tag386.xml"/></Relationships>
</file>

<file path=ppt/slideLayouts/_rels/slideLayout96.xml.rels><?xml version="1.0" encoding="UTF-8" standalone="yes"?>
<Relationships xmlns="http://schemas.openxmlformats.org/package/2006/relationships"><Relationship Id="rId3" Type="http://schemas.openxmlformats.org/officeDocument/2006/relationships/tags" Target="../tags/tag389.xml"/><Relationship Id="rId2" Type="http://schemas.openxmlformats.org/officeDocument/2006/relationships/tags" Target="../tags/tag388.xml"/><Relationship Id="rId1" Type="http://schemas.openxmlformats.org/officeDocument/2006/relationships/tags" Target="../tags/tag387.xml"/><Relationship Id="rId6" Type="http://schemas.openxmlformats.org/officeDocument/2006/relationships/slideMaster" Target="../slideMasters/slideMaster14.xml"/><Relationship Id="rId5" Type="http://schemas.openxmlformats.org/officeDocument/2006/relationships/tags" Target="../tags/tag391.xml"/><Relationship Id="rId4" Type="http://schemas.openxmlformats.org/officeDocument/2006/relationships/tags" Target="../tags/tag39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9.xml.rels><?xml version="1.0" encoding="UTF-8" standalone="yes"?>
<Relationships xmlns="http://schemas.openxmlformats.org/package/2006/relationships"><Relationship Id="rId3" Type="http://schemas.openxmlformats.org/officeDocument/2006/relationships/tags" Target="../tags/tag394.xml"/><Relationship Id="rId2" Type="http://schemas.openxmlformats.org/officeDocument/2006/relationships/tags" Target="../tags/tag393.xml"/><Relationship Id="rId1" Type="http://schemas.openxmlformats.org/officeDocument/2006/relationships/tags" Target="../tags/tag392.xml"/><Relationship Id="rId5" Type="http://schemas.openxmlformats.org/officeDocument/2006/relationships/slideMaster" Target="../slideMasters/slideMaster14.xml"/><Relationship Id="rId4" Type="http://schemas.openxmlformats.org/officeDocument/2006/relationships/tags" Target="../tags/tag39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rgbClr val="00206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3">
                    <a:lumMod val="50000"/>
                  </a:schemeClr>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5.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4.xml"/><Relationship Id="rId2" Type="http://schemas.openxmlformats.org/officeDocument/2006/relationships/slideLayout" Target="../slideLayouts/slideLayout2.xml"/><Relationship Id="rId16" Type="http://schemas.openxmlformats.org/officeDocument/2006/relationships/image" Target="../media/image2.GI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3.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tags" Target="../tags/tag6.xml"/></Relationships>
</file>

<file path=ppt/slideMasters/_rels/slideMaster10.xml.rels><?xml version="1.0" encoding="UTF-8" standalone="yes"?>
<Relationships xmlns="http://schemas.openxmlformats.org/package/2006/relationships"><Relationship Id="rId8" Type="http://schemas.openxmlformats.org/officeDocument/2006/relationships/theme" Target="../theme/theme10.xml"/><Relationship Id="rId13" Type="http://schemas.openxmlformats.org/officeDocument/2006/relationships/tags" Target="../tags/tag260.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ags" Target="../tags/tag259.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tags" Target="../tags/tag258.xml"/><Relationship Id="rId5" Type="http://schemas.openxmlformats.org/officeDocument/2006/relationships/slideLayout" Target="../slideLayouts/slideLayout69.xml"/><Relationship Id="rId15" Type="http://schemas.openxmlformats.org/officeDocument/2006/relationships/image" Target="../media/image2.GIF"/><Relationship Id="rId10" Type="http://schemas.openxmlformats.org/officeDocument/2006/relationships/tags" Target="../tags/tag257.xml"/><Relationship Id="rId4" Type="http://schemas.openxmlformats.org/officeDocument/2006/relationships/slideLayout" Target="../slideLayouts/slideLayout68.xml"/><Relationship Id="rId9" Type="http://schemas.openxmlformats.org/officeDocument/2006/relationships/tags" Target="../tags/tag256.xml"/><Relationship Id="rId14" Type="http://schemas.openxmlformats.org/officeDocument/2006/relationships/image" Target="../media/image1.jpeg"/></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13" Type="http://schemas.openxmlformats.org/officeDocument/2006/relationships/tags" Target="../tags/tag288.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ags" Target="../tags/tag287.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tags" Target="../tags/tag286.xml"/><Relationship Id="rId5" Type="http://schemas.openxmlformats.org/officeDocument/2006/relationships/slideLayout" Target="../slideLayouts/slideLayout76.xml"/><Relationship Id="rId15" Type="http://schemas.openxmlformats.org/officeDocument/2006/relationships/image" Target="../media/image2.GIF"/><Relationship Id="rId10" Type="http://schemas.openxmlformats.org/officeDocument/2006/relationships/tags" Target="../tags/tag285.xml"/><Relationship Id="rId4" Type="http://schemas.openxmlformats.org/officeDocument/2006/relationships/slideLayout" Target="../slideLayouts/slideLayout75.xml"/><Relationship Id="rId9" Type="http://schemas.openxmlformats.org/officeDocument/2006/relationships/tags" Target="../tags/tag284.xml"/><Relationship Id="rId14" Type="http://schemas.openxmlformats.org/officeDocument/2006/relationships/image" Target="../media/image1.jpeg"/></Relationships>
</file>

<file path=ppt/slideMasters/_rels/slideMaster12.xml.rels><?xml version="1.0" encoding="UTF-8" standalone="yes"?>
<Relationships xmlns="http://schemas.openxmlformats.org/package/2006/relationships"><Relationship Id="rId8" Type="http://schemas.openxmlformats.org/officeDocument/2006/relationships/theme" Target="../theme/theme12.xml"/><Relationship Id="rId13" Type="http://schemas.openxmlformats.org/officeDocument/2006/relationships/tags" Target="../tags/tag31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ags" Target="../tags/tag315.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tags" Target="../tags/tag314.xml"/><Relationship Id="rId5" Type="http://schemas.openxmlformats.org/officeDocument/2006/relationships/slideLayout" Target="../slideLayouts/slideLayout83.xml"/><Relationship Id="rId15" Type="http://schemas.openxmlformats.org/officeDocument/2006/relationships/image" Target="../media/image2.GIF"/><Relationship Id="rId10" Type="http://schemas.openxmlformats.org/officeDocument/2006/relationships/tags" Target="../tags/tag313.xml"/><Relationship Id="rId4" Type="http://schemas.openxmlformats.org/officeDocument/2006/relationships/slideLayout" Target="../slideLayouts/slideLayout82.xml"/><Relationship Id="rId9" Type="http://schemas.openxmlformats.org/officeDocument/2006/relationships/tags" Target="../tags/tag312.xml"/><Relationship Id="rId14" Type="http://schemas.openxmlformats.org/officeDocument/2006/relationships/image" Target="../media/image1.jpeg"/></Relationships>
</file>

<file path=ppt/slideMasters/_rels/slideMaster13.xml.rels><?xml version="1.0" encoding="UTF-8" standalone="yes"?>
<Relationships xmlns="http://schemas.openxmlformats.org/package/2006/relationships"><Relationship Id="rId8" Type="http://schemas.openxmlformats.org/officeDocument/2006/relationships/theme" Target="../theme/theme13.xml"/><Relationship Id="rId13" Type="http://schemas.openxmlformats.org/officeDocument/2006/relationships/tags" Target="../tags/tag344.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tags" Target="../tags/tag343.xml"/><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tags" Target="../tags/tag342.xml"/><Relationship Id="rId5" Type="http://schemas.openxmlformats.org/officeDocument/2006/relationships/slideLayout" Target="../slideLayouts/slideLayout90.xml"/><Relationship Id="rId15" Type="http://schemas.openxmlformats.org/officeDocument/2006/relationships/image" Target="../media/image2.GIF"/><Relationship Id="rId10" Type="http://schemas.openxmlformats.org/officeDocument/2006/relationships/tags" Target="../tags/tag341.xml"/><Relationship Id="rId4" Type="http://schemas.openxmlformats.org/officeDocument/2006/relationships/slideLayout" Target="../slideLayouts/slideLayout89.xml"/><Relationship Id="rId9" Type="http://schemas.openxmlformats.org/officeDocument/2006/relationships/tags" Target="../tags/tag340.xml"/><Relationship Id="rId14" Type="http://schemas.openxmlformats.org/officeDocument/2006/relationships/image" Target="../media/image1.jpeg"/></Relationships>
</file>

<file path=ppt/slideMasters/_rels/slideMaster14.xml.rels><?xml version="1.0" encoding="UTF-8" standalone="yes"?>
<Relationships xmlns="http://schemas.openxmlformats.org/package/2006/relationships"><Relationship Id="rId8" Type="http://schemas.openxmlformats.org/officeDocument/2006/relationships/theme" Target="../theme/theme14.xml"/><Relationship Id="rId13" Type="http://schemas.openxmlformats.org/officeDocument/2006/relationships/tags" Target="../tags/tag372.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ags" Target="../tags/tag371.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tags" Target="../tags/tag370.xml"/><Relationship Id="rId5" Type="http://schemas.openxmlformats.org/officeDocument/2006/relationships/slideLayout" Target="../slideLayouts/slideLayout97.xml"/><Relationship Id="rId15" Type="http://schemas.openxmlformats.org/officeDocument/2006/relationships/image" Target="../media/image2.GIF"/><Relationship Id="rId10" Type="http://schemas.openxmlformats.org/officeDocument/2006/relationships/tags" Target="../tags/tag369.xml"/><Relationship Id="rId4" Type="http://schemas.openxmlformats.org/officeDocument/2006/relationships/slideLayout" Target="../slideLayouts/slideLayout96.xml"/><Relationship Id="rId9" Type="http://schemas.openxmlformats.org/officeDocument/2006/relationships/tags" Target="../tags/tag368.xml"/><Relationship Id="rId14" Type="http://schemas.openxmlformats.org/officeDocument/2006/relationships/image" Target="../media/image1.jpeg"/></Relationships>
</file>

<file path=ppt/slideMasters/_rels/slideMaster15.xml.rels><?xml version="1.0" encoding="UTF-8" standalone="yes"?>
<Relationships xmlns="http://schemas.openxmlformats.org/package/2006/relationships"><Relationship Id="rId8" Type="http://schemas.openxmlformats.org/officeDocument/2006/relationships/theme" Target="../theme/theme15.xml"/><Relationship Id="rId13" Type="http://schemas.openxmlformats.org/officeDocument/2006/relationships/tags" Target="../tags/tag400.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ags" Target="../tags/tag399.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tags" Target="../tags/tag398.xml"/><Relationship Id="rId5" Type="http://schemas.openxmlformats.org/officeDocument/2006/relationships/slideLayout" Target="../slideLayouts/slideLayout104.xml"/><Relationship Id="rId15" Type="http://schemas.openxmlformats.org/officeDocument/2006/relationships/image" Target="../media/image2.GIF"/><Relationship Id="rId10" Type="http://schemas.openxmlformats.org/officeDocument/2006/relationships/tags" Target="../tags/tag397.xml"/><Relationship Id="rId4" Type="http://schemas.openxmlformats.org/officeDocument/2006/relationships/slideLayout" Target="../slideLayouts/slideLayout103.xml"/><Relationship Id="rId9" Type="http://schemas.openxmlformats.org/officeDocument/2006/relationships/tags" Target="../tags/tag396.xml"/><Relationship Id="rId14" Type="http://schemas.openxmlformats.org/officeDocument/2006/relationships/image" Target="../media/image1.jpeg"/></Relationships>
</file>

<file path=ppt/slideMasters/_rels/slideMaster16.xml.rels><?xml version="1.0" encoding="UTF-8" standalone="yes"?>
<Relationships xmlns="http://schemas.openxmlformats.org/package/2006/relationships"><Relationship Id="rId8" Type="http://schemas.openxmlformats.org/officeDocument/2006/relationships/theme" Target="../theme/theme16.xml"/><Relationship Id="rId13" Type="http://schemas.openxmlformats.org/officeDocument/2006/relationships/tags" Target="../tags/tag428.xml"/><Relationship Id="rId3" Type="http://schemas.openxmlformats.org/officeDocument/2006/relationships/slideLayout" Target="../slideLayouts/slideLayout109.xml"/><Relationship Id="rId7" Type="http://schemas.openxmlformats.org/officeDocument/2006/relationships/slideLayout" Target="../slideLayouts/slideLayout113.xml"/><Relationship Id="rId12" Type="http://schemas.openxmlformats.org/officeDocument/2006/relationships/tags" Target="../tags/tag427.xml"/><Relationship Id="rId2" Type="http://schemas.openxmlformats.org/officeDocument/2006/relationships/slideLayout" Target="../slideLayouts/slideLayout108.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tags" Target="../tags/tag426.xml"/><Relationship Id="rId5" Type="http://schemas.openxmlformats.org/officeDocument/2006/relationships/slideLayout" Target="../slideLayouts/slideLayout111.xml"/><Relationship Id="rId15" Type="http://schemas.openxmlformats.org/officeDocument/2006/relationships/image" Target="../media/image2.GIF"/><Relationship Id="rId10" Type="http://schemas.openxmlformats.org/officeDocument/2006/relationships/tags" Target="../tags/tag425.xml"/><Relationship Id="rId4" Type="http://schemas.openxmlformats.org/officeDocument/2006/relationships/slideLayout" Target="../slideLayouts/slideLayout110.xml"/><Relationship Id="rId9" Type="http://schemas.openxmlformats.org/officeDocument/2006/relationships/tags" Target="../tags/tag424.xml"/><Relationship Id="rId14" Type="http://schemas.openxmlformats.org/officeDocument/2006/relationships/image" Target="../media/image1.jpeg"/></Relationships>
</file>

<file path=ppt/slideMasters/_rels/slideMaster17.xml.rels><?xml version="1.0" encoding="UTF-8" standalone="yes"?>
<Relationships xmlns="http://schemas.openxmlformats.org/package/2006/relationships"><Relationship Id="rId8" Type="http://schemas.openxmlformats.org/officeDocument/2006/relationships/theme" Target="../theme/theme17.xml"/><Relationship Id="rId13" Type="http://schemas.openxmlformats.org/officeDocument/2006/relationships/tags" Target="../tags/tag456.xml"/><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tags" Target="../tags/tag455.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tags" Target="../tags/tag454.xml"/><Relationship Id="rId5" Type="http://schemas.openxmlformats.org/officeDocument/2006/relationships/slideLayout" Target="../slideLayouts/slideLayout118.xml"/><Relationship Id="rId15" Type="http://schemas.openxmlformats.org/officeDocument/2006/relationships/image" Target="../media/image2.GIF"/><Relationship Id="rId10" Type="http://schemas.openxmlformats.org/officeDocument/2006/relationships/tags" Target="../tags/tag453.xml"/><Relationship Id="rId4" Type="http://schemas.openxmlformats.org/officeDocument/2006/relationships/slideLayout" Target="../slideLayouts/slideLayout117.xml"/><Relationship Id="rId9" Type="http://schemas.openxmlformats.org/officeDocument/2006/relationships/tags" Target="../tags/tag452.xml"/><Relationship Id="rId14" Type="http://schemas.openxmlformats.org/officeDocument/2006/relationships/image" Target="../media/image1.jpeg"/></Relationships>
</file>

<file path=ppt/slideMasters/_rels/slideMaster18.xml.rels><?xml version="1.0" encoding="UTF-8" standalone="yes"?>
<Relationships xmlns="http://schemas.openxmlformats.org/package/2006/relationships"><Relationship Id="rId8" Type="http://schemas.openxmlformats.org/officeDocument/2006/relationships/theme" Target="../theme/theme18.xml"/><Relationship Id="rId13" Type="http://schemas.openxmlformats.org/officeDocument/2006/relationships/tags" Target="../tags/tag484.xml"/><Relationship Id="rId3" Type="http://schemas.openxmlformats.org/officeDocument/2006/relationships/slideLayout" Target="../slideLayouts/slideLayout123.xml"/><Relationship Id="rId7" Type="http://schemas.openxmlformats.org/officeDocument/2006/relationships/slideLayout" Target="../slideLayouts/slideLayout127.xml"/><Relationship Id="rId12" Type="http://schemas.openxmlformats.org/officeDocument/2006/relationships/tags" Target="../tags/tag483.xml"/><Relationship Id="rId2" Type="http://schemas.openxmlformats.org/officeDocument/2006/relationships/slideLayout" Target="../slideLayouts/slideLayout122.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tags" Target="../tags/tag482.xml"/><Relationship Id="rId5" Type="http://schemas.openxmlformats.org/officeDocument/2006/relationships/slideLayout" Target="../slideLayouts/slideLayout125.xml"/><Relationship Id="rId15" Type="http://schemas.openxmlformats.org/officeDocument/2006/relationships/image" Target="../media/image2.GIF"/><Relationship Id="rId10" Type="http://schemas.openxmlformats.org/officeDocument/2006/relationships/tags" Target="../tags/tag481.xml"/><Relationship Id="rId4" Type="http://schemas.openxmlformats.org/officeDocument/2006/relationships/slideLayout" Target="../slideLayouts/slideLayout124.xml"/><Relationship Id="rId9" Type="http://schemas.openxmlformats.org/officeDocument/2006/relationships/tags" Target="../tags/tag480.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30.xml"/><Relationship Id="rId13" Type="http://schemas.openxmlformats.org/officeDocument/2006/relationships/image" Target="../media/image1.jpeg"/><Relationship Id="rId3" Type="http://schemas.openxmlformats.org/officeDocument/2006/relationships/slideLayout" Target="../slideLayouts/slideLayout11.xml"/><Relationship Id="rId7" Type="http://schemas.openxmlformats.org/officeDocument/2006/relationships/theme" Target="../theme/theme2.xml"/><Relationship Id="rId12" Type="http://schemas.openxmlformats.org/officeDocument/2006/relationships/tags" Target="../tags/tag34.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tags" Target="../tags/tag33.xml"/><Relationship Id="rId5" Type="http://schemas.openxmlformats.org/officeDocument/2006/relationships/slideLayout" Target="../slideLayouts/slideLayout13.xml"/><Relationship Id="rId10" Type="http://schemas.openxmlformats.org/officeDocument/2006/relationships/tags" Target="../tags/tag32.xml"/><Relationship Id="rId4" Type="http://schemas.openxmlformats.org/officeDocument/2006/relationships/slideLayout" Target="../slideLayouts/slideLayout12.xml"/><Relationship Id="rId9" Type="http://schemas.openxmlformats.org/officeDocument/2006/relationships/tags" Target="../tags/tag31.xml"/><Relationship Id="rId14" Type="http://schemas.openxmlformats.org/officeDocument/2006/relationships/image" Target="../media/image2.GI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ags" Target="../tags/tag5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ags" Target="../tags/tag56.xml"/><Relationship Id="rId2" Type="http://schemas.openxmlformats.org/officeDocument/2006/relationships/slideLayout" Target="../slideLayouts/slideLayout16.xml"/><Relationship Id="rId16" Type="http://schemas.openxmlformats.org/officeDocument/2006/relationships/image" Target="../media/image2.GIF"/><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tags" Target="../tags/tag55.xml"/><Relationship Id="rId5" Type="http://schemas.openxmlformats.org/officeDocument/2006/relationships/slideLayout" Target="../slideLayouts/slideLayout19.xml"/><Relationship Id="rId15" Type="http://schemas.openxmlformats.org/officeDocument/2006/relationships/image" Target="../media/image1.jpeg"/><Relationship Id="rId10" Type="http://schemas.openxmlformats.org/officeDocument/2006/relationships/tags" Target="../tags/tag54.xml"/><Relationship Id="rId4" Type="http://schemas.openxmlformats.org/officeDocument/2006/relationships/slideLayout" Target="../slideLayouts/slideLayout18.xml"/><Relationship Id="rId9" Type="http://schemas.openxmlformats.org/officeDocument/2006/relationships/theme" Target="../theme/theme3.xml"/><Relationship Id="rId14" Type="http://schemas.openxmlformats.org/officeDocument/2006/relationships/tags" Target="../tags/tag58.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13" Type="http://schemas.openxmlformats.org/officeDocument/2006/relationships/tags" Target="../tags/tag9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ags" Target="../tags/tag91.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ags" Target="../tags/tag90.xml"/><Relationship Id="rId5" Type="http://schemas.openxmlformats.org/officeDocument/2006/relationships/slideLayout" Target="../slideLayouts/slideLayout27.xml"/><Relationship Id="rId15" Type="http://schemas.openxmlformats.org/officeDocument/2006/relationships/image" Target="../media/image2.GIF"/><Relationship Id="rId10" Type="http://schemas.openxmlformats.org/officeDocument/2006/relationships/tags" Target="../tags/tag89.xml"/><Relationship Id="rId4" Type="http://schemas.openxmlformats.org/officeDocument/2006/relationships/slideLayout" Target="../slideLayouts/slideLayout26.xml"/><Relationship Id="rId9" Type="http://schemas.openxmlformats.org/officeDocument/2006/relationships/tags" Target="../tags/tag88.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13" Type="http://schemas.openxmlformats.org/officeDocument/2006/relationships/tags" Target="../tags/tag120.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ags" Target="../tags/tag119.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tags" Target="../tags/tag118.xml"/><Relationship Id="rId5" Type="http://schemas.openxmlformats.org/officeDocument/2006/relationships/slideLayout" Target="../slideLayouts/slideLayout34.xml"/><Relationship Id="rId15" Type="http://schemas.openxmlformats.org/officeDocument/2006/relationships/image" Target="../media/image2.GIF"/><Relationship Id="rId10" Type="http://schemas.openxmlformats.org/officeDocument/2006/relationships/tags" Target="../tags/tag117.xml"/><Relationship Id="rId4" Type="http://schemas.openxmlformats.org/officeDocument/2006/relationships/slideLayout" Target="../slideLayouts/slideLayout33.xml"/><Relationship Id="rId9" Type="http://schemas.openxmlformats.org/officeDocument/2006/relationships/tags" Target="../tags/tag116.xml"/><Relationship Id="rId14" Type="http://schemas.openxmlformats.org/officeDocument/2006/relationships/image" Target="../media/image1.jpeg"/></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13" Type="http://schemas.openxmlformats.org/officeDocument/2006/relationships/tags" Target="../tags/tag148.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ags" Target="../tags/tag147.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tags" Target="../tags/tag146.xml"/><Relationship Id="rId5" Type="http://schemas.openxmlformats.org/officeDocument/2006/relationships/slideLayout" Target="../slideLayouts/slideLayout41.xml"/><Relationship Id="rId15" Type="http://schemas.openxmlformats.org/officeDocument/2006/relationships/image" Target="../media/image2.GIF"/><Relationship Id="rId10" Type="http://schemas.openxmlformats.org/officeDocument/2006/relationships/tags" Target="../tags/tag145.xml"/><Relationship Id="rId4" Type="http://schemas.openxmlformats.org/officeDocument/2006/relationships/slideLayout" Target="../slideLayouts/slideLayout40.xml"/><Relationship Id="rId9" Type="http://schemas.openxmlformats.org/officeDocument/2006/relationships/tags" Target="../tags/tag144.xml"/><Relationship Id="rId14" Type="http://schemas.openxmlformats.org/officeDocument/2006/relationships/image" Target="../media/image1.jpeg"/></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13" Type="http://schemas.openxmlformats.org/officeDocument/2006/relationships/tags" Target="../tags/tag176.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tags" Target="../tags/tag175.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tags" Target="../tags/tag174.xml"/><Relationship Id="rId5" Type="http://schemas.openxmlformats.org/officeDocument/2006/relationships/slideLayout" Target="../slideLayouts/slideLayout48.xml"/><Relationship Id="rId15" Type="http://schemas.openxmlformats.org/officeDocument/2006/relationships/image" Target="../media/image2.GIF"/><Relationship Id="rId10" Type="http://schemas.openxmlformats.org/officeDocument/2006/relationships/tags" Target="../tags/tag173.xml"/><Relationship Id="rId4" Type="http://schemas.openxmlformats.org/officeDocument/2006/relationships/slideLayout" Target="../slideLayouts/slideLayout47.xml"/><Relationship Id="rId9" Type="http://schemas.openxmlformats.org/officeDocument/2006/relationships/tags" Target="../tags/tag172.xml"/><Relationship Id="rId14" Type="http://schemas.openxmlformats.org/officeDocument/2006/relationships/image" Target="../media/image1.jpeg"/></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13" Type="http://schemas.openxmlformats.org/officeDocument/2006/relationships/tags" Target="../tags/tag204.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ags" Target="../tags/tag203.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tags" Target="../tags/tag202.xml"/><Relationship Id="rId5" Type="http://schemas.openxmlformats.org/officeDocument/2006/relationships/slideLayout" Target="../slideLayouts/slideLayout55.xml"/><Relationship Id="rId15" Type="http://schemas.openxmlformats.org/officeDocument/2006/relationships/image" Target="../media/image2.GIF"/><Relationship Id="rId10" Type="http://schemas.openxmlformats.org/officeDocument/2006/relationships/tags" Target="../tags/tag201.xml"/><Relationship Id="rId4" Type="http://schemas.openxmlformats.org/officeDocument/2006/relationships/slideLayout" Target="../slideLayouts/slideLayout54.xml"/><Relationship Id="rId9" Type="http://schemas.openxmlformats.org/officeDocument/2006/relationships/tags" Target="../tags/tag200.xml"/><Relationship Id="rId14" Type="http://schemas.openxmlformats.org/officeDocument/2006/relationships/image" Target="../media/image1.jpeg"/></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13" Type="http://schemas.openxmlformats.org/officeDocument/2006/relationships/tags" Target="../tags/tag232.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ags" Target="../tags/tag231.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ags" Target="../tags/tag230.xml"/><Relationship Id="rId5" Type="http://schemas.openxmlformats.org/officeDocument/2006/relationships/slideLayout" Target="../slideLayouts/slideLayout62.xml"/><Relationship Id="rId15" Type="http://schemas.openxmlformats.org/officeDocument/2006/relationships/image" Target="../media/image2.GIF"/><Relationship Id="rId10" Type="http://schemas.openxmlformats.org/officeDocument/2006/relationships/tags" Target="../tags/tag229.xml"/><Relationship Id="rId4" Type="http://schemas.openxmlformats.org/officeDocument/2006/relationships/slideLayout" Target="../slideLayouts/slideLayout61.xml"/><Relationship Id="rId9" Type="http://schemas.openxmlformats.org/officeDocument/2006/relationships/tags" Target="../tags/tag228.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3">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8"/>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9"/>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0"/>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1"/>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2"/>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4"/>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4"/>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508.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53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53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3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3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3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36.xml"/><Relationship Id="rId1" Type="http://schemas.openxmlformats.org/officeDocument/2006/relationships/tags" Target="../tags/tag535.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53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tags" Target="../tags/tag53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53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540.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tags" Target="../tags/tag509.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41.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54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54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54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tags" Target="../tags/tag545.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5.xml"/><Relationship Id="rId1" Type="http://schemas.openxmlformats.org/officeDocument/2006/relationships/tags" Target="../tags/tag54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tags" Target="../tags/tag54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tags" Target="../tags/tag54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tags" Target="../tags/tag54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66.xml"/><Relationship Id="rId1" Type="http://schemas.openxmlformats.org/officeDocument/2006/relationships/tags" Target="../tags/tag550.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11.xml"/><Relationship Id="rId1" Type="http://schemas.openxmlformats.org/officeDocument/2006/relationships/tags" Target="../tags/tag510.xml"/><Relationship Id="rId5" Type="http://schemas.openxmlformats.org/officeDocument/2006/relationships/image" Target="../media/image6.pn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3.xml"/><Relationship Id="rId1" Type="http://schemas.openxmlformats.org/officeDocument/2006/relationships/tags" Target="../tags/tag55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80.xml"/><Relationship Id="rId1" Type="http://schemas.openxmlformats.org/officeDocument/2006/relationships/tags" Target="../tags/tag55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87.xml"/><Relationship Id="rId1" Type="http://schemas.openxmlformats.org/officeDocument/2006/relationships/tags" Target="../tags/tag55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87.xml"/><Relationship Id="rId1" Type="http://schemas.openxmlformats.org/officeDocument/2006/relationships/tags" Target="../tags/tag55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94.xml"/><Relationship Id="rId1" Type="http://schemas.openxmlformats.org/officeDocument/2006/relationships/tags" Target="../tags/tag555.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01.xml"/><Relationship Id="rId1" Type="http://schemas.openxmlformats.org/officeDocument/2006/relationships/tags" Target="../tags/tag556.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08.xml"/><Relationship Id="rId1" Type="http://schemas.openxmlformats.org/officeDocument/2006/relationships/tags" Target="../tags/tag55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15.xml"/><Relationship Id="rId1" Type="http://schemas.openxmlformats.org/officeDocument/2006/relationships/tags" Target="../tags/tag558.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15.xml"/><Relationship Id="rId1" Type="http://schemas.openxmlformats.org/officeDocument/2006/relationships/tags" Target="../tags/tag559.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15.xml"/><Relationship Id="rId1" Type="http://schemas.openxmlformats.org/officeDocument/2006/relationships/tags" Target="../tags/tag560.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512.xml"/><Relationship Id="rId5" Type="http://schemas.openxmlformats.org/officeDocument/2006/relationships/image" Target="file:///C:\Users\1V994W2\PycharmProjects\PPT_Background_Generation/pic_temp/1_pic_quater_left_down.png" TargetMode="Externa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22.xml"/><Relationship Id="rId1" Type="http://schemas.openxmlformats.org/officeDocument/2006/relationships/tags" Target="../tags/tag56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2.xml"/><Relationship Id="rId1" Type="http://schemas.openxmlformats.org/officeDocument/2006/relationships/tags" Target="../tags/tag56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22.xml"/><Relationship Id="rId1" Type="http://schemas.openxmlformats.org/officeDocument/2006/relationships/tags" Target="../tags/tag56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2.xml"/><Relationship Id="rId1" Type="http://schemas.openxmlformats.org/officeDocument/2006/relationships/tags" Target="../tags/tag564.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22.xml"/><Relationship Id="rId1" Type="http://schemas.openxmlformats.org/officeDocument/2006/relationships/tags" Target="../tags/tag56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2.xml"/><Relationship Id="rId1" Type="http://schemas.openxmlformats.org/officeDocument/2006/relationships/tags" Target="../tags/tag566.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22.xml"/><Relationship Id="rId1" Type="http://schemas.openxmlformats.org/officeDocument/2006/relationships/tags" Target="../tags/tag567.xml"/></Relationships>
</file>

<file path=ppt/slides/_rels/slide5.xml.rels><?xml version="1.0" encoding="UTF-8" standalone="yes"?>
<Relationships xmlns="http://schemas.openxmlformats.org/package/2006/relationships"><Relationship Id="rId8" Type="http://schemas.openxmlformats.org/officeDocument/2006/relationships/tags" Target="../tags/tag520.xml"/><Relationship Id="rId13" Type="http://schemas.openxmlformats.org/officeDocument/2006/relationships/tags" Target="../tags/tag525.xml"/><Relationship Id="rId3" Type="http://schemas.openxmlformats.org/officeDocument/2006/relationships/tags" Target="../tags/tag515.xml"/><Relationship Id="rId7" Type="http://schemas.openxmlformats.org/officeDocument/2006/relationships/tags" Target="../tags/tag519.xml"/><Relationship Id="rId12" Type="http://schemas.openxmlformats.org/officeDocument/2006/relationships/tags" Target="../tags/tag524.xml"/><Relationship Id="rId2" Type="http://schemas.openxmlformats.org/officeDocument/2006/relationships/tags" Target="../tags/tag514.xml"/><Relationship Id="rId1" Type="http://schemas.openxmlformats.org/officeDocument/2006/relationships/tags" Target="../tags/tag513.xml"/><Relationship Id="rId6" Type="http://schemas.openxmlformats.org/officeDocument/2006/relationships/tags" Target="../tags/tag518.xml"/><Relationship Id="rId11" Type="http://schemas.openxmlformats.org/officeDocument/2006/relationships/tags" Target="../tags/tag523.xml"/><Relationship Id="rId5" Type="http://schemas.openxmlformats.org/officeDocument/2006/relationships/tags" Target="../tags/tag517.xml"/><Relationship Id="rId15" Type="http://schemas.openxmlformats.org/officeDocument/2006/relationships/notesSlide" Target="../notesSlides/notesSlide2.xml"/><Relationship Id="rId10" Type="http://schemas.openxmlformats.org/officeDocument/2006/relationships/tags" Target="../tags/tag522.xml"/><Relationship Id="rId4" Type="http://schemas.openxmlformats.org/officeDocument/2006/relationships/tags" Target="../tags/tag516.xml"/><Relationship Id="rId9" Type="http://schemas.openxmlformats.org/officeDocument/2006/relationships/tags" Target="../tags/tag521.xml"/><Relationship Id="rId14"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52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2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0.xml"/><Relationship Id="rId1" Type="http://schemas.openxmlformats.org/officeDocument/2006/relationships/tags" Target="../tags/tag52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2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45" name="椭圆 44"/>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5014826" y="50523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2329559" y="581188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3509027" y="522016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5665700" y="531588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a:off x="8114600" y="504646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2840051" y="66070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4741424" y="6548959"/>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3754453" y="6708616"/>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a:off x="5858021" y="436516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a:off x="6533843" y="446495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a:off x="5291569" y="484901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a:off x="4196822" y="61813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a:off x="7422754" y="48603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a:off x="-2770520" y="5433506"/>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4109224" y="45023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a:off x="4109224" y="509293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a:off x="3126439" y="67236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6672188" y="491683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a:off x="5588727" y="490045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a:off x="4644849" y="453278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a:off x="2220837"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a:off x="1798041" y="638108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a:off x="4204636" y="474940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p:cNvSpPr/>
          <p:nvPr/>
        </p:nvSpPr>
        <p:spPr>
          <a:xfrm>
            <a:off x="5545213" y="4966477"/>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a:off x="3958102" y="469679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a:off x="6052709" y="528394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a:off x="6855005" y="521896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a:off x="5410833" y="524617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a:off x="4465518" y="548129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a:off x="6611504" y="538644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a:off x="7476122" y="525402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a:off x="8151944" y="535381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a:off x="6075099" y="508176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a:off x="6525860" y="502461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a:off x="4617578" y="4862366"/>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a:off x="3349392" y="512815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a:off x="8199868" y="4887821"/>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a:off x="5691666" y="535558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a:off x="8130066" y="504237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a:off x="3881916" y="505078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a:off x="5397078" y="489396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a:off x="6147183" y="525099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a:off x="8160462" y="5136192"/>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a:off x="6916158" y="550124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p:cNvSpPr/>
          <p:nvPr/>
        </p:nvSpPr>
        <p:spPr>
          <a:xfrm>
            <a:off x="8825472" y="512479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p:cNvSpPr/>
          <p:nvPr/>
        </p:nvSpPr>
        <p:spPr>
          <a:xfrm>
            <a:off x="5413382" y="536794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p:cNvSpPr/>
          <p:nvPr/>
        </p:nvSpPr>
        <p:spPr>
          <a:xfrm>
            <a:off x="2558564" y="4969658"/>
            <a:ext cx="1973942" cy="1973942"/>
          </a:xfrm>
          <a:prstGeom prst="ellipse">
            <a:avLst/>
          </a:prstGeom>
          <a:gradFill flip="none" rotWithShape="1">
            <a:gsLst>
              <a:gs pos="100000">
                <a:schemeClr val="bg1">
                  <a:alpha val="63000"/>
                </a:schemeClr>
              </a:gs>
              <a:gs pos="5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descr="图片包含 白板, 文字&#10;&#10;已生成高可信度的说明"/>
          <p:cNvPicPr>
            <a:picLocks noChangeAspect="1"/>
          </p:cNvPicPr>
          <p:nvPr/>
        </p:nvPicPr>
        <p:blipFill rotWithShape="1">
          <a:blip r:embed="rId4" cstate="print">
            <a:lum contrast="6000"/>
            <a:extLst>
              <a:ext uri="{28A0092B-C50C-407E-A947-70E740481C1C}">
                <a14:useLocalDpi xmlns:a14="http://schemas.microsoft.com/office/drawing/2010/main" val="0"/>
              </a:ext>
            </a:extLst>
          </a:blip>
          <a:srcRect l="52448" b="78259"/>
          <a:stretch>
            <a:fillRect/>
          </a:stretch>
        </p:blipFill>
        <p:spPr>
          <a:xfrm rot="16200000" flipH="1">
            <a:off x="-1053465" y="3482975"/>
            <a:ext cx="4643755" cy="2840355"/>
          </a:xfrm>
          <a:prstGeom prst="roundRect">
            <a:avLst/>
          </a:prstGeom>
        </p:spPr>
      </p:pic>
      <p:sp>
        <p:nvSpPr>
          <p:cNvPr id="119" name="PA_文本框 9"/>
          <p:cNvSpPr txBox="1"/>
          <p:nvPr>
            <p:custDataLst>
              <p:tags r:id="rId1"/>
            </p:custDataLst>
          </p:nvPr>
        </p:nvSpPr>
        <p:spPr>
          <a:xfrm>
            <a:off x="7163702" y="3695550"/>
            <a:ext cx="4704523" cy="681990"/>
          </a:xfrm>
          <a:prstGeom prst="rect">
            <a:avLst/>
          </a:prstGeom>
          <a:noFill/>
        </p:spPr>
        <p:txBody>
          <a:bodyPr wrap="square">
            <a:spAutoFit/>
          </a:bodyPr>
          <a:lstStyle/>
          <a:p>
            <a:pPr algn="ctr">
              <a:lnSpc>
                <a:spcPct val="120000"/>
              </a:lnSpc>
              <a:defRPr/>
            </a:pPr>
            <a:r>
              <a:rPr lang="ja-JP" altLang="zh-CN" sz="3200" dirty="0">
                <a:solidFill>
                  <a:schemeClr val="accent3">
                    <a:lumMod val="50000"/>
                  </a:schemeClr>
                </a:solidFill>
                <a:latin typeface="MS PGothic" panose="020B0600070205080204" pitchFamily="34" charset="-128"/>
                <a:ea typeface="MS PGothic" panose="020B0600070205080204" pitchFamily="34" charset="-128"/>
                <a:cs typeface="+mn-ea"/>
                <a:sym typeface="+mn-lt"/>
              </a:rPr>
              <a:t>著者：</a:t>
            </a:r>
            <a:r>
              <a:rPr lang="ja-JP" sz="3200">
                <a:solidFill>
                  <a:schemeClr val="accent3">
                    <a:lumMod val="50000"/>
                  </a:schemeClr>
                </a:solidFill>
                <a:sym typeface="+mn-ea"/>
              </a:rPr>
              <a:t>金田一 春彦</a:t>
            </a:r>
            <a:endParaRPr lang="ja-JP" altLang="en-US" sz="3200" dirty="0" smtClean="0">
              <a:solidFill>
                <a:schemeClr val="accent3">
                  <a:lumMod val="50000"/>
                </a:schemeClr>
              </a:solidFill>
              <a:latin typeface="MS PGothic" panose="020B0600070205080204" pitchFamily="34" charset="-128"/>
              <a:ea typeface="MS PGothic" panose="020B0600070205080204" pitchFamily="34" charset="-128"/>
              <a:cs typeface="+mn-ea"/>
              <a:sym typeface="+mn-ea"/>
            </a:endParaRPr>
          </a:p>
        </p:txBody>
      </p:sp>
      <p:sp>
        <p:nvSpPr>
          <p:cNvPr id="7" name="Rectangle 4"/>
          <p:cNvSpPr/>
          <p:nvPr/>
        </p:nvSpPr>
        <p:spPr>
          <a:xfrm>
            <a:off x="3693160" y="1812290"/>
            <a:ext cx="8030845" cy="1611630"/>
          </a:xfrm>
          <a:prstGeom prst="rect">
            <a:avLst/>
          </a:prstGeom>
          <a:solidFill>
            <a:schemeClr val="bg2">
              <a:lumMod val="85000"/>
            </a:schemeClr>
          </a:solidFill>
          <a:ln>
            <a:solidFill>
              <a:schemeClr val="bg1">
                <a:lumMod val="95000"/>
              </a:schemeClr>
            </a:solidFill>
          </a:ln>
        </p:spPr>
        <p:style>
          <a:lnRef idx="2">
            <a:schemeClr val="accent5"/>
          </a:lnRef>
          <a:fillRef idx="1">
            <a:schemeClr val="lt1"/>
          </a:fillRef>
          <a:effectRef idx="0">
            <a:schemeClr val="accent5"/>
          </a:effectRef>
          <a:fontRef idx="minor">
            <a:schemeClr val="dk1"/>
          </a:fontRef>
        </p:style>
        <p:txBody>
          <a:bodyPr vert="horz" wrap="square" rIns="0" bIns="360000" anchor="b">
            <a:noAutofit/>
          </a:bodyPr>
          <a:lstStyle/>
          <a:p>
            <a:pPr algn="ctr">
              <a:lnSpc>
                <a:spcPct val="120000"/>
              </a:lnSpc>
            </a:pPr>
            <a:r>
              <a:rPr lang="ja-JP" altLang="zh-CN" sz="6600" b="1">
                <a:solidFill>
                  <a:schemeClr val="accent3">
                    <a:lumMod val="50000"/>
                  </a:schemeClr>
                </a:solidFill>
                <a:latin typeface="MS Mincho" panose="02020609040205080304" charset="-128"/>
                <a:ea typeface="MS Mincho" panose="02020609040205080304" charset="-128"/>
                <a:cs typeface="+mn-ea"/>
                <a:sym typeface="+mn-lt"/>
              </a:rPr>
              <a:t>日本人の言語表現</a:t>
            </a:r>
          </a:p>
        </p:txBody>
      </p:sp>
      <p:cxnSp>
        <p:nvCxnSpPr>
          <p:cNvPr id="42" name="直接箭头连接符 41"/>
          <p:cNvCxnSpPr/>
          <p:nvPr/>
        </p:nvCxnSpPr>
        <p:spPr>
          <a:xfrm flipV="1">
            <a:off x="639445" y="3423920"/>
            <a:ext cx="11436350" cy="10160"/>
          </a:xfrm>
          <a:prstGeom prst="straightConnector1">
            <a:avLst/>
          </a:prstGeom>
          <a:ln w="28575" cmpd="thickThin">
            <a:solidFill>
              <a:schemeClr val="accent1">
                <a:shade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739775" y="2037080"/>
            <a:ext cx="2307590" cy="922020"/>
          </a:xfrm>
          <a:prstGeom prst="rect">
            <a:avLst/>
          </a:prstGeom>
          <a:noFill/>
        </p:spPr>
        <p:txBody>
          <a:bodyPr wrap="square" rtlCol="0" anchor="t">
            <a:spAutoFit/>
          </a:bodyPr>
          <a:lstStyle/>
          <a:p>
            <a:pPr algn="ctr"/>
            <a:r>
              <a:rPr lang="ja-JP" altLang="zh-CN" sz="5400" b="1" dirty="0">
                <a:solidFill>
                  <a:schemeClr val="accent3">
                    <a:lumMod val="50000"/>
                  </a:schemeClr>
                </a:solidFill>
                <a:latin typeface="MS Mincho" panose="02020609040205080304" charset="-128"/>
                <a:ea typeface="MS Mincho" panose="02020609040205080304" charset="-128"/>
                <a:cs typeface="+mn-ea"/>
                <a:sym typeface="+mn-lt"/>
              </a:rPr>
              <a:t>第一課</a:t>
            </a:r>
          </a:p>
        </p:txBody>
      </p:sp>
      <p:sp>
        <p:nvSpPr>
          <p:cNvPr id="29" name="Title 6"/>
          <p:cNvSpPr txBox="1"/>
          <p:nvPr/>
        </p:nvSpPr>
        <p:spPr>
          <a:xfrm>
            <a:off x="8083550" y="159385"/>
            <a:ext cx="3992245" cy="47117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ja-JP" altLang="zh-CN"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高級日本語</a:t>
            </a:r>
            <a:r>
              <a:rPr lang="zh-CN" altLang="en-US"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 </a:t>
            </a:r>
            <a:r>
              <a:rPr lang="ja-JP" altLang="zh-CN"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第二冊</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119"/>
                                        </p:tgtEl>
                                        <p:attrNameLst>
                                          <p:attrName>style.visibility</p:attrName>
                                        </p:attrNameLst>
                                      </p:cBhvr>
                                      <p:to>
                                        <p:strVal val="visible"/>
                                      </p:to>
                                    </p:set>
                                    <p:animEffect transition="in" filter="wipe(left)">
                                      <p:cBhvr>
                                        <p:cTn id="7"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buNone/>
            </a:pPr>
            <a:r>
              <a:rPr lang="ja-JP" altLang="en-US" sz="4800" b="1" dirty="0">
                <a:solidFill>
                  <a:schemeClr val="accent3">
                    <a:lumMod val="50000"/>
                  </a:schemeClr>
                </a:solidFill>
                <a:latin typeface="MS Mincho" panose="02020609040205080304" charset="-128"/>
                <a:ea typeface="MS Mincho" panose="02020609040205080304" charset="-128"/>
                <a:sym typeface="+mn-ea"/>
              </a:rPr>
              <a:t>言葉と重要表現</a:t>
            </a:r>
          </a:p>
        </p:txBody>
      </p:sp>
      <p:sp>
        <p:nvSpPr>
          <p:cNvPr id="10" name="文本框 9"/>
          <p:cNvSpPr txBox="1"/>
          <p:nvPr/>
        </p:nvSpPr>
        <p:spPr>
          <a:xfrm>
            <a:off x="1642110" y="304546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02</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2</a:t>
            </a: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0025" y="2330450"/>
            <a:ext cx="12392025" cy="254381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6600">
              <a:sym typeface="+mn-ea"/>
            </a:endParaRPr>
          </a:p>
          <a:p>
            <a:pPr algn="ctr"/>
            <a:r>
              <a:rPr lang="en-US" altLang="ja-JP" sz="6600" b="1">
                <a:latin typeface="MS Mincho" panose="02020609040205080304" charset="-128"/>
                <a:ea typeface="MS Mincho" panose="02020609040205080304" charset="-128"/>
                <a:sym typeface="+mn-ea"/>
              </a:rPr>
              <a:t>1.</a:t>
            </a:r>
            <a:r>
              <a:rPr lang="ja-JP" altLang="zh-CN" sz="6600" b="1">
                <a:latin typeface="MS Mincho" panose="02020609040205080304" charset="-128"/>
                <a:ea typeface="MS Mincho" panose="02020609040205080304" charset="-128"/>
                <a:sym typeface="+mn-ea"/>
              </a:rPr>
              <a:t>言葉の解釈</a:t>
            </a:r>
            <a:endParaRPr lang="ja-JP" altLang="zh-CN" sz="6600" b="1">
              <a:latin typeface="MS Mincho" panose="02020609040205080304" charset="-128"/>
              <a:ea typeface="MS Mincho" panose="02020609040205080304" charset="-128"/>
            </a:endParaRPr>
          </a:p>
          <a:p>
            <a:pPr algn="ctr"/>
            <a:endParaRPr lang="zh-CN" altLang="en-US" sz="6600" b="1">
              <a:latin typeface="MS Mincho" panose="02020609040205080304" charset="-128"/>
              <a:ea typeface="MS Mincho" panose="02020609040205080304" charset="-128"/>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ym typeface="+mn-ea"/>
              </a:rPr>
              <a:t>了承する</a:t>
            </a:r>
          </a:p>
        </p:txBody>
      </p:sp>
      <p:sp>
        <p:nvSpPr>
          <p:cNvPr id="3" name="内容占位符 2"/>
          <p:cNvSpPr>
            <a:spLocks noGrp="1"/>
          </p:cNvSpPr>
          <p:nvPr>
            <p:ph idx="1"/>
          </p:nvPr>
        </p:nvSpPr>
        <p:spPr/>
        <p:txBody>
          <a:bodyPr>
            <a:normAutofit/>
          </a:bodyPr>
          <a:lstStyle/>
          <a:p>
            <a:pPr latinLnBrk="1"/>
            <a:r>
              <a:rPr lang="en-US" altLang="ja-JP" b="1" dirty="0">
                <a:sym typeface="+mn-ea"/>
              </a:rPr>
              <a:t>【</a:t>
            </a:r>
            <a:r>
              <a:rPr lang="ja-JP" altLang="en-US" b="1" dirty="0">
                <a:sym typeface="+mn-ea"/>
              </a:rPr>
              <a:t>意味</a:t>
            </a:r>
            <a:r>
              <a:rPr lang="en-US" altLang="ja-JP" b="1" dirty="0">
                <a:sym typeface="+mn-ea"/>
              </a:rPr>
              <a:t>】</a:t>
            </a:r>
            <a:endParaRPr lang="en-US" altLang="ja-JP" b="1" dirty="0">
              <a:latin typeface="MS Mincho" panose="02020609040205080304" charset="-128"/>
              <a:ea typeface="MS Mincho" panose="02020609040205080304" charset="-128"/>
              <a:sym typeface="+mn-ea"/>
            </a:endParaRPr>
          </a:p>
          <a:p>
            <a:pPr marL="0" lvl="0" indent="0" latinLnBrk="1">
              <a:buNone/>
            </a:pPr>
            <a:r>
              <a:rPr lang="ja-JP" altLang="en-US" b="1" dirty="0">
                <a:solidFill>
                  <a:srgbClr val="008DCA"/>
                </a:solidFill>
                <a:sym typeface="+mn-ea"/>
              </a:rPr>
              <a:t>　</a:t>
            </a:r>
            <a:r>
              <a:rPr lang="ja-JP" altLang="en-US" b="1" dirty="0">
                <a:solidFill>
                  <a:schemeClr val="tx1"/>
                </a:solidFill>
                <a:sym typeface="+mn-ea"/>
              </a:rPr>
              <a:t>事情をくんで納得すること。承知すること。承諾。</a:t>
            </a:r>
          </a:p>
          <a:p>
            <a:pPr marL="0" lvl="0" indent="0" latinLnBrk="1">
              <a:buNone/>
            </a:pPr>
            <a:r>
              <a:rPr lang="ja-JP" altLang="en-US" b="1" dirty="0">
                <a:solidFill>
                  <a:schemeClr val="tx1"/>
                </a:solidFill>
                <a:sym typeface="+mn-ea"/>
              </a:rPr>
              <a:t>例：了承を得る。</a:t>
            </a:r>
          </a:p>
          <a:p>
            <a:pPr marL="0" lvl="0" indent="0" latinLnBrk="1">
              <a:buNone/>
            </a:pPr>
            <a:r>
              <a:rPr lang="ja-JP" altLang="en-US" b="1" dirty="0">
                <a:solidFill>
                  <a:schemeClr val="tx1"/>
                </a:solidFill>
                <a:sym typeface="+mn-ea"/>
              </a:rPr>
              <a:t>　　申し入れを了承する。</a:t>
            </a:r>
          </a:p>
          <a:p>
            <a:pPr marL="0" lvl="0" indent="0" latinLnBrk="1">
              <a:buNone/>
            </a:pPr>
            <a:r>
              <a:rPr lang="ja-JP" altLang="en-US" b="1" dirty="0">
                <a:solidFill>
                  <a:schemeClr val="tx1"/>
                </a:solidFill>
                <a:sym typeface="+mn-ea"/>
              </a:rPr>
              <a:t>　　了承済み。</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t>そもそも</a:t>
            </a:r>
          </a:p>
        </p:txBody>
      </p:sp>
      <p:sp>
        <p:nvSpPr>
          <p:cNvPr id="3" name="内容占位符 2"/>
          <p:cNvSpPr>
            <a:spLocks noGrp="1"/>
          </p:cNvSpPr>
          <p:nvPr>
            <p:ph idx="1"/>
          </p:nvPr>
        </p:nvSpPr>
        <p:spPr>
          <a:xfrm>
            <a:off x="267335" y="1209675"/>
            <a:ext cx="11389360" cy="5758815"/>
          </a:xfrm>
        </p:spPr>
        <p:txBody>
          <a:bodyPr>
            <a:normAutofit/>
          </a:bodyPr>
          <a:lstStyle/>
          <a:p>
            <a:pPr indent="0">
              <a:lnSpc>
                <a:spcPct val="150000"/>
              </a:lnSpc>
              <a:spcAft>
                <a:spcPts val="0"/>
              </a:spcAft>
              <a:buNone/>
            </a:pPr>
            <a:r>
              <a:rPr lang="ja-JP" altLang="zh-CN" b="1" dirty="0"/>
              <a:t>意味：１．名詞としては、「最初・発端」の意味。</a:t>
            </a:r>
          </a:p>
          <a:p>
            <a:pPr marL="0" indent="0">
              <a:lnSpc>
                <a:spcPct val="150000"/>
              </a:lnSpc>
              <a:spcAft>
                <a:spcPts val="0"/>
              </a:spcAft>
              <a:buNone/>
            </a:pPr>
            <a:r>
              <a:rPr lang="ja-JP" altLang="zh-CN" b="1" dirty="0"/>
              <a:t>　２．接続詞としては、「いったい・だいたい・さて」の意味。</a:t>
            </a:r>
          </a:p>
          <a:p>
            <a:pPr marL="0" indent="0">
              <a:lnSpc>
                <a:spcPct val="150000"/>
              </a:lnSpc>
              <a:spcAft>
                <a:spcPts val="0"/>
              </a:spcAft>
              <a:buNone/>
            </a:pPr>
            <a:r>
              <a:rPr lang="ja-JP" altLang="zh-CN" b="1" dirty="0"/>
              <a:t>日常で使</a:t>
            </a:r>
            <a:r>
              <a:rPr lang="ja-JP" altLang="zh-CN" b="1" dirty="0" smtClean="0"/>
              <a:t>われるの多</a:t>
            </a:r>
            <a:r>
              <a:rPr lang="ja-JP" altLang="zh-CN" b="1" dirty="0"/>
              <a:t>くは前者の意味の「最初、発端」である。</a:t>
            </a:r>
          </a:p>
          <a:p>
            <a:pPr marL="0" indent="0">
              <a:lnSpc>
                <a:spcPct val="150000"/>
              </a:lnSpc>
              <a:spcAft>
                <a:spcPts val="0"/>
              </a:spcAft>
              <a:buNone/>
            </a:pPr>
            <a:r>
              <a:rPr lang="ja-JP" altLang="zh-CN" b="1" dirty="0"/>
              <a:t>「そもそも」という言葉を頻繁に使うとコミュニケーションがつまずくことに繋がるので注意が必要である。</a:t>
            </a:r>
          </a:p>
          <a:p>
            <a:pPr indent="0">
              <a:lnSpc>
                <a:spcPct val="150000"/>
              </a:lnSpc>
              <a:spcAft>
                <a:spcPts val="0"/>
              </a:spcAft>
              <a:buNone/>
            </a:pPr>
            <a:r>
              <a:rPr lang="ja-JP" altLang="zh-CN" b="1" dirty="0"/>
              <a:t>例：１、そもそもあなたが出かけたいって言ったから…</a:t>
            </a:r>
          </a:p>
          <a:p>
            <a:pPr indent="0">
              <a:lnSpc>
                <a:spcPct val="150000"/>
              </a:lnSpc>
              <a:spcAft>
                <a:spcPts val="0"/>
              </a:spcAft>
              <a:buNone/>
            </a:pPr>
            <a:r>
              <a:rPr lang="ja-JP" altLang="zh-CN" b="1" dirty="0"/>
              <a:t>　　２</a:t>
            </a:r>
            <a:r>
              <a:rPr lang="ja-JP" altLang="zh-CN" b="1" dirty="0" smtClean="0"/>
              <a:t>、</a:t>
            </a:r>
            <a:r>
              <a:rPr lang="ja-JP" altLang="en-US" b="1" dirty="0"/>
              <a:t>「</a:t>
            </a:r>
            <a:r>
              <a:rPr lang="ja-JP" altLang="zh-CN" b="1" dirty="0" smtClean="0"/>
              <a:t>何</a:t>
            </a:r>
            <a:r>
              <a:rPr lang="ja-JP" altLang="zh-CN" b="1" dirty="0"/>
              <a:t>かが起こってから、そもそもの始まりから嫌な予感</a:t>
            </a:r>
            <a:r>
              <a:rPr lang="ja-JP" altLang="zh-CN" b="1" dirty="0" smtClean="0"/>
              <a:t>がしてたんだ</a:t>
            </a:r>
            <a:r>
              <a:rPr lang="ja-JP" altLang="en-US" b="1" dirty="0" smtClean="0"/>
              <a:t>」</a:t>
            </a:r>
            <a:r>
              <a:rPr lang="ja-JP" altLang="zh-CN" b="1" dirty="0" smtClean="0"/>
              <a:t>と</a:t>
            </a:r>
            <a:r>
              <a:rPr lang="ja-JP" altLang="zh-CN" b="1" dirty="0"/>
              <a:t>得意げに言われても困る。</a:t>
            </a: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t>色をなす</a:t>
            </a:r>
          </a:p>
        </p:txBody>
      </p:sp>
      <p:sp>
        <p:nvSpPr>
          <p:cNvPr id="3" name="内容占位符 2"/>
          <p:cNvSpPr>
            <a:spLocks noGrp="1"/>
          </p:cNvSpPr>
          <p:nvPr>
            <p:ph idx="1"/>
          </p:nvPr>
        </p:nvSpPr>
        <p:spPr/>
        <p:txBody>
          <a:bodyPr/>
          <a:lstStyle/>
          <a:p>
            <a:pPr marL="0" indent="0">
              <a:buNone/>
            </a:pPr>
            <a:r>
              <a:rPr lang="ja-JP" altLang="zh-CN" b="1"/>
              <a:t>意味：怒って顔色を変える。</a:t>
            </a:r>
          </a:p>
          <a:p>
            <a:pPr marL="0" indent="0">
              <a:buNone/>
            </a:pPr>
            <a:r>
              <a:rPr lang="ja-JP" altLang="zh-CN" b="1"/>
              <a:t>　例：色をなして抗議する。</a:t>
            </a:r>
          </a:p>
          <a:p>
            <a:pPr marL="0" indent="0">
              <a:buNone/>
            </a:pPr>
            <a:r>
              <a:rPr lang="ja-JP" altLang="zh-CN" b="1"/>
              <a:t>食ってかかる：食いつくように、激しい言葉と態度で向かってい</a:t>
            </a:r>
          </a:p>
          <a:p>
            <a:pPr marL="0" indent="0">
              <a:buNone/>
            </a:pPr>
            <a:r>
              <a:rPr lang="ja-JP" altLang="zh-CN" b="1"/>
              <a:t>　　　　　　　く。</a:t>
            </a:r>
          </a:p>
          <a:p>
            <a:pPr marL="0" indent="0">
              <a:buNone/>
            </a:pPr>
            <a:r>
              <a:rPr lang="ja-JP" altLang="zh-CN" b="1"/>
              <a:t>　例：審判に食ってかかる。</a:t>
            </a: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t>小泉八雲</a:t>
            </a:r>
          </a:p>
        </p:txBody>
      </p:sp>
      <p:sp>
        <p:nvSpPr>
          <p:cNvPr id="3" name="内容占位符 2"/>
          <p:cNvSpPr>
            <a:spLocks noGrp="1"/>
          </p:cNvSpPr>
          <p:nvPr>
            <p:ph idx="1"/>
          </p:nvPr>
        </p:nvSpPr>
        <p:spPr>
          <a:xfrm>
            <a:off x="635" y="1538605"/>
            <a:ext cx="12190730" cy="5049520"/>
          </a:xfrm>
        </p:spPr>
        <p:txBody>
          <a:bodyPr>
            <a:normAutofit fontScale="90000"/>
          </a:bodyPr>
          <a:lstStyle/>
          <a:p>
            <a:r>
              <a:rPr lang="ja-JP" altLang="zh-CN" b="1" dirty="0"/>
              <a:t>　　　　　　　　　</a:t>
            </a:r>
            <a:r>
              <a:rPr lang="zh-CN" altLang="en-US" b="1" dirty="0"/>
              <a:t>英文学者、小説家。イギリス名は、ラフカディオ=ハーン</a:t>
            </a:r>
            <a:r>
              <a:rPr lang="ja-JP" altLang="zh-CN" b="1" dirty="0"/>
              <a:t>　　　</a:t>
            </a:r>
          </a:p>
          <a:p>
            <a:r>
              <a:rPr lang="ja-JP" altLang="zh-CN" b="1" dirty="0"/>
              <a:t>　　　　　　　　　</a:t>
            </a:r>
            <a:r>
              <a:rPr lang="zh-CN" altLang="en-US" b="1" dirty="0"/>
              <a:t>（Lafcadio Hearn）。ギリシアに生まれ、渡米して新聞</a:t>
            </a:r>
            <a:r>
              <a:rPr lang="ja-JP" altLang="zh-CN" b="1" dirty="0"/>
              <a:t>　</a:t>
            </a:r>
          </a:p>
          <a:p>
            <a:r>
              <a:rPr lang="ja-JP" altLang="zh-CN" b="1" dirty="0"/>
              <a:t>　　　　　　　　　</a:t>
            </a:r>
            <a:r>
              <a:rPr lang="zh-CN" altLang="en-US" b="1" dirty="0"/>
              <a:t>記者となり、明治二三年（一八九〇）来日。松江中学、</a:t>
            </a:r>
          </a:p>
          <a:p>
            <a:r>
              <a:rPr lang="ja-JP" altLang="zh-CN" b="1" dirty="0"/>
              <a:t>　　　　　　　　　</a:t>
            </a:r>
            <a:r>
              <a:rPr lang="zh-CN" altLang="en-US" b="1" dirty="0"/>
              <a:t>五高、東京帝国大学、早稲田大学の教壇に立ち、その間</a:t>
            </a:r>
          </a:p>
          <a:p>
            <a:r>
              <a:rPr lang="ja-JP" altLang="zh-CN" b="1" dirty="0"/>
              <a:t>　　　　　　　　　</a:t>
            </a:r>
            <a:r>
              <a:rPr lang="zh-CN" altLang="en-US" b="1" dirty="0"/>
              <a:t>小泉節子と結婚、帰化した。日本を愛し、印象記や随筆、</a:t>
            </a:r>
          </a:p>
          <a:p>
            <a:r>
              <a:rPr lang="ja-JP" altLang="zh-CN" b="1" dirty="0"/>
              <a:t>　　　　　　　　　</a:t>
            </a:r>
            <a:r>
              <a:rPr lang="zh-CN" altLang="en-US" b="1" dirty="0"/>
              <a:t>論文、伝説などを英文で書き世界に紹介。著に「心」</a:t>
            </a:r>
          </a:p>
          <a:p>
            <a:r>
              <a:rPr lang="ja-JP" altLang="zh-CN" b="1" dirty="0"/>
              <a:t>　　　　　　　　　</a:t>
            </a:r>
            <a:r>
              <a:rPr lang="zh-CN" altLang="en-US" b="1" dirty="0"/>
              <a:t>「霊の日本」「怪談」など。嘉永三～明治三七年（一八</a:t>
            </a:r>
          </a:p>
          <a:p>
            <a:r>
              <a:rPr lang="ja-JP" altLang="zh-CN" b="1" dirty="0"/>
              <a:t>　　　　　　　　　</a:t>
            </a:r>
            <a:r>
              <a:rPr lang="zh-CN" altLang="en-US" b="1" dirty="0" smtClean="0"/>
              <a:t>五〇</a:t>
            </a:r>
            <a:r>
              <a:rPr lang="en-US" altLang="ja-JP" b="1" dirty="0" smtClean="0"/>
              <a:t>—</a:t>
            </a:r>
            <a:r>
              <a:rPr lang="zh-CN" altLang="en-US" b="1" dirty="0" smtClean="0"/>
              <a:t>一九〇四</a:t>
            </a:r>
            <a:r>
              <a:rPr lang="zh-CN" altLang="en-US" b="1" dirty="0"/>
              <a:t>）</a:t>
            </a:r>
          </a:p>
        </p:txBody>
      </p:sp>
      <p:pic>
        <p:nvPicPr>
          <p:cNvPr id="4" name="图片 3"/>
          <p:cNvPicPr>
            <a:picLocks noChangeAspect="1"/>
          </p:cNvPicPr>
          <p:nvPr>
            <p:custDataLst>
              <p:tags r:id="rId2"/>
            </p:custDataLst>
          </p:nvPr>
        </p:nvPicPr>
        <p:blipFill>
          <a:blip r:embed="rId4"/>
          <a:stretch>
            <a:fillRect/>
          </a:stretch>
        </p:blipFill>
        <p:spPr>
          <a:xfrm>
            <a:off x="635" y="1765300"/>
            <a:ext cx="3290570" cy="4621530"/>
          </a:xfrm>
          <a:prstGeom prst="rect">
            <a:avLst/>
          </a:prstGeom>
        </p:spPr>
      </p:pic>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0025" y="2292350"/>
            <a:ext cx="12392025" cy="254381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6600">
              <a:sym typeface="+mn-ea"/>
            </a:endParaRPr>
          </a:p>
          <a:p>
            <a:pPr algn="ctr"/>
            <a:r>
              <a:rPr lang="en-US" altLang="ja-JP" sz="6600" b="1">
                <a:latin typeface="MS Mincho" panose="02020609040205080304" charset="-128"/>
                <a:ea typeface="MS Mincho" panose="02020609040205080304" charset="-128"/>
                <a:sym typeface="+mn-ea"/>
              </a:rPr>
              <a:t>2.</a:t>
            </a:r>
            <a:r>
              <a:rPr lang="ja-JP" altLang="zh-CN" sz="6600" b="1">
                <a:latin typeface="MS Mincho" panose="02020609040205080304" charset="-128"/>
                <a:ea typeface="MS Mincho" panose="02020609040205080304" charset="-128"/>
                <a:sym typeface="+mn-ea"/>
              </a:rPr>
              <a:t>重要表現の解釈</a:t>
            </a:r>
            <a:endParaRPr lang="ja-JP" altLang="zh-CN" sz="6600" b="1">
              <a:latin typeface="MS Mincho" panose="02020609040205080304" charset="-128"/>
              <a:ea typeface="MS Mincho" panose="02020609040205080304" charset="-128"/>
            </a:endParaRPr>
          </a:p>
          <a:p>
            <a:pPr algn="ctr"/>
            <a:endParaRPr lang="zh-CN" altLang="en-US" sz="6600" b="1">
              <a:latin typeface="MS Mincho" panose="02020609040205080304" charset="-128"/>
              <a:ea typeface="MS Mincho" panose="02020609040205080304" charset="-128"/>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a:sym typeface="+mn-ea"/>
              </a:rPr>
              <a:t>～かねない</a:t>
            </a:r>
          </a:p>
        </p:txBody>
      </p:sp>
      <p:sp>
        <p:nvSpPr>
          <p:cNvPr id="3" name="内容占位符 2"/>
          <p:cNvSpPr>
            <a:spLocks noGrp="1"/>
          </p:cNvSpPr>
          <p:nvPr>
            <p:ph sz="half" idx="1"/>
          </p:nvPr>
        </p:nvSpPr>
        <p:spPr>
          <a:xfrm>
            <a:off x="619125" y="1436370"/>
            <a:ext cx="10968990" cy="2511425"/>
          </a:xfrm>
        </p:spPr>
        <p:txBody>
          <a:bodyPr>
            <a:noAutofit/>
          </a:bodyPr>
          <a:lstStyle/>
          <a:p>
            <a:pPr marL="0" indent="0">
              <a:lnSpc>
                <a:spcPts val="3500"/>
              </a:lnSpc>
              <a:spcAft>
                <a:spcPts val="0"/>
              </a:spcAft>
              <a:buNone/>
            </a:pPr>
            <a:r>
              <a:rPr b="1" dirty="0">
                <a:solidFill>
                  <a:schemeClr val="tx2"/>
                </a:solidFill>
                <a:sym typeface="+mn-ea"/>
              </a:rPr>
              <a:t>【意味】</a:t>
            </a:r>
            <a:r>
              <a:rPr lang="ja-JP" altLang="zh-CN" b="1" dirty="0">
                <a:solidFill>
                  <a:schemeClr val="tx2"/>
                </a:solidFill>
                <a:sym typeface="+mn-ea"/>
              </a:rPr>
              <a:t>「</a:t>
            </a:r>
            <a:r>
              <a:rPr b="1" dirty="0">
                <a:solidFill>
                  <a:schemeClr val="tx2"/>
                </a:solidFill>
                <a:sym typeface="+mn-ea"/>
              </a:rPr>
              <a:t>その可能性・危険性がある</a:t>
            </a:r>
            <a:r>
              <a:rPr lang="ja-JP" altLang="zh-CN" b="1" dirty="0">
                <a:solidFill>
                  <a:schemeClr val="tx2"/>
                </a:solidFill>
                <a:sym typeface="+mn-ea"/>
              </a:rPr>
              <a:t>」</a:t>
            </a:r>
            <a:r>
              <a:rPr b="1" dirty="0">
                <a:solidFill>
                  <a:schemeClr val="tx2"/>
                </a:solidFill>
                <a:sym typeface="+mn-ea"/>
              </a:rPr>
              <a:t>という意味。「かもし</a:t>
            </a:r>
          </a:p>
          <a:p>
            <a:pPr marL="0" indent="0">
              <a:lnSpc>
                <a:spcPts val="3500"/>
              </a:lnSpc>
              <a:spcAft>
                <a:spcPts val="0"/>
              </a:spcAft>
              <a:buNone/>
            </a:pPr>
            <a:r>
              <a:rPr b="1" dirty="0">
                <a:solidFill>
                  <a:schemeClr val="tx2"/>
                </a:solidFill>
                <a:sym typeface="+mn-ea"/>
              </a:rPr>
              <a:t>        </a:t>
            </a:r>
            <a:r>
              <a:rPr lang="ja-JP" altLang="zh-CN" b="1" dirty="0">
                <a:solidFill>
                  <a:schemeClr val="tx2"/>
                </a:solidFill>
                <a:sym typeface="+mn-ea"/>
              </a:rPr>
              <a:t>れ</a:t>
            </a:r>
            <a:r>
              <a:rPr b="1" dirty="0">
                <a:solidFill>
                  <a:schemeClr val="tx2"/>
                </a:solidFill>
                <a:sym typeface="+mn-ea"/>
              </a:rPr>
              <a:t>ない」「ないとは言えない」などと近いが、この</a:t>
            </a:r>
          </a:p>
          <a:p>
            <a:pPr marL="0" indent="0">
              <a:lnSpc>
                <a:spcPts val="3500"/>
              </a:lnSpc>
              <a:spcAft>
                <a:spcPts val="0"/>
              </a:spcAft>
              <a:buNone/>
            </a:pPr>
            <a:r>
              <a:rPr b="1" dirty="0">
                <a:solidFill>
                  <a:schemeClr val="tx2"/>
                </a:solidFill>
                <a:sym typeface="+mn-ea"/>
              </a:rPr>
              <a:t>        「かねない」は話し手がマイナス評価を与えるものに</a:t>
            </a:r>
          </a:p>
          <a:p>
            <a:pPr marL="0" indent="0">
              <a:lnSpc>
                <a:spcPts val="3500"/>
              </a:lnSpc>
              <a:spcAft>
                <a:spcPts val="0"/>
              </a:spcAft>
              <a:buNone/>
            </a:pPr>
            <a:r>
              <a:rPr b="1" dirty="0">
                <a:solidFill>
                  <a:schemeClr val="tx2"/>
                </a:solidFill>
                <a:sym typeface="+mn-ea"/>
              </a:rPr>
              <a:t>        しかつ使えない。</a:t>
            </a:r>
          </a:p>
          <a:p>
            <a:pPr marL="0" indent="0">
              <a:lnSpc>
                <a:spcPts val="3500"/>
              </a:lnSpc>
              <a:spcAft>
                <a:spcPts val="0"/>
              </a:spcAft>
              <a:buNone/>
            </a:pPr>
            <a:r>
              <a:rPr b="1" dirty="0">
                <a:solidFill>
                  <a:schemeClr val="tx2"/>
                </a:solidFill>
                <a:sym typeface="+mn-ea"/>
              </a:rPr>
              <a:t>【構文】</a:t>
            </a:r>
            <a:r>
              <a:rPr lang="ja-JP" altLang="zh-CN" b="1" dirty="0">
                <a:solidFill>
                  <a:schemeClr val="tx2"/>
                </a:solidFill>
                <a:sym typeface="+mn-ea"/>
              </a:rPr>
              <a:t>Ｖ（ます形）＋</a:t>
            </a:r>
            <a:r>
              <a:rPr b="1" dirty="0">
                <a:solidFill>
                  <a:schemeClr val="tx2"/>
                </a:solidFill>
                <a:sym typeface="+mn-ea"/>
              </a:rPr>
              <a:t>かねない</a:t>
            </a:r>
          </a:p>
        </p:txBody>
      </p:sp>
      <p:sp>
        <p:nvSpPr>
          <p:cNvPr id="4" name="内容占位符 3"/>
          <p:cNvSpPr>
            <a:spLocks noGrp="1"/>
          </p:cNvSpPr>
          <p:nvPr>
            <p:ph sz="half" idx="2"/>
          </p:nvPr>
        </p:nvSpPr>
        <p:spPr>
          <a:xfrm>
            <a:off x="837565" y="3778885"/>
            <a:ext cx="11354435" cy="2912745"/>
          </a:xfrm>
          <a:ln w="28575" cmpd="sng">
            <a:solidFill>
              <a:schemeClr val="accent1">
                <a:shade val="50000"/>
              </a:schemeClr>
            </a:solidFill>
            <a:prstDash val="sysDash"/>
          </a:ln>
        </p:spPr>
        <p:txBody>
          <a:bodyPr>
            <a:noAutofit/>
          </a:bodyPr>
          <a:lstStyle/>
          <a:p>
            <a:pPr marL="0" indent="0">
              <a:lnSpc>
                <a:spcPts val="3500"/>
              </a:lnSpc>
              <a:buNone/>
            </a:pPr>
            <a:r>
              <a:rPr lang="ja-JP" altLang="zh-CN" sz="2700" b="1" dirty="0">
                <a:sym typeface="+mn-ea"/>
              </a:rPr>
              <a:t>①「知っています」と言うと、いばっているような印象を与え、「だから教わらなくてもいい」と言っている感じになり</a:t>
            </a:r>
            <a:r>
              <a:rPr lang="ja-JP" altLang="zh-CN" sz="2700" b="1" dirty="0">
                <a:solidFill>
                  <a:srgbClr val="FF0000"/>
                </a:solidFill>
                <a:sym typeface="+mn-ea"/>
              </a:rPr>
              <a:t>かねない</a:t>
            </a:r>
            <a:r>
              <a:rPr lang="ja-JP" altLang="zh-CN" sz="2700" b="1" dirty="0">
                <a:sym typeface="+mn-ea"/>
              </a:rPr>
              <a:t>。</a:t>
            </a:r>
            <a:endParaRPr lang="ja-JP" altLang="zh-CN" sz="2700" b="1" dirty="0">
              <a:latin typeface="MS Mincho" panose="02020609040205080304" charset="-128"/>
              <a:ea typeface="MS Mincho" panose="02020609040205080304" charset="-128"/>
            </a:endParaRPr>
          </a:p>
          <a:p>
            <a:pPr marL="0" indent="0">
              <a:lnSpc>
                <a:spcPts val="3500"/>
              </a:lnSpc>
              <a:buNone/>
            </a:pPr>
            <a:r>
              <a:rPr lang="ja-JP" altLang="zh-CN" sz="2700" b="1" dirty="0">
                <a:sym typeface="+mn-ea"/>
              </a:rPr>
              <a:t>②風邪だからといって放っておくと、大きい病気になり</a:t>
            </a:r>
            <a:r>
              <a:rPr lang="ja-JP" altLang="zh-CN" sz="2700" b="1" dirty="0">
                <a:solidFill>
                  <a:srgbClr val="FF0000"/>
                </a:solidFill>
                <a:sym typeface="+mn-ea"/>
              </a:rPr>
              <a:t>かねない</a:t>
            </a:r>
            <a:r>
              <a:rPr lang="ja-JP" altLang="zh-CN" sz="2700" b="1" dirty="0">
                <a:sym typeface="+mn-ea"/>
              </a:rPr>
              <a:t>。</a:t>
            </a:r>
          </a:p>
          <a:p>
            <a:pPr marL="0" indent="0">
              <a:lnSpc>
                <a:spcPts val="3500"/>
              </a:lnSpc>
              <a:buNone/>
            </a:pPr>
            <a:r>
              <a:rPr lang="ja-JP" altLang="zh-CN" sz="2700" b="1" dirty="0">
                <a:sym typeface="+mn-ea"/>
              </a:rPr>
              <a:t>③運転しながら、メールを打っていたら、事故を起こしかねない。</a:t>
            </a:r>
          </a:p>
          <a:p>
            <a:pPr marL="0" indent="0">
              <a:lnSpc>
                <a:spcPts val="3500"/>
              </a:lnSpc>
              <a:buFont typeface="+mj-ea"/>
              <a:buAutoNum type="circleNumDbPlain" startAt="4"/>
            </a:pPr>
            <a:r>
              <a:rPr lang="ja-JP" altLang="zh-CN" sz="2700" b="1" dirty="0">
                <a:sym typeface="+mn-ea"/>
              </a:rPr>
              <a:t>君は、彼がそんなことをするはずがないと言っているそうだが、ぼくはあいつならやり</a:t>
            </a:r>
            <a:r>
              <a:rPr lang="ja-JP" altLang="zh-CN" sz="2700" b="1" dirty="0">
                <a:solidFill>
                  <a:srgbClr val="FF0000"/>
                </a:solidFill>
                <a:sym typeface="+mn-ea"/>
              </a:rPr>
              <a:t>かねない</a:t>
            </a:r>
            <a:r>
              <a:rPr lang="ja-JP" altLang="zh-CN" sz="2700" b="1" dirty="0">
                <a:sym typeface="+mn-ea"/>
              </a:rPr>
              <a:t>と思うけど。</a:t>
            </a:r>
            <a:endParaRPr lang="ja-JP" altLang="zh-CN" sz="2700" b="1" dirty="0">
              <a:latin typeface="MS Mincho" panose="02020609040205080304" charset="-128"/>
              <a:ea typeface="MS Mincho" panose="02020609040205080304" charset="-128"/>
            </a:endParaRPr>
          </a:p>
          <a:p>
            <a:pPr marL="0" indent="0">
              <a:lnSpc>
                <a:spcPts val="3500"/>
              </a:lnSpc>
              <a:buNone/>
            </a:pPr>
            <a:endParaRPr lang="ja-JP" altLang="zh-CN" sz="2700" b="1" dirty="0">
              <a:solidFill>
                <a:schemeClr val="tx2"/>
              </a:solidFill>
              <a:latin typeface="MS Mincho" panose="02020609040205080304" charset="-128"/>
              <a:ea typeface="MS Mincho" panose="02020609040205080304" charset="-128"/>
            </a:endParaRPr>
          </a:p>
          <a:p>
            <a:pPr marL="514350" indent="-514350">
              <a:lnSpc>
                <a:spcPts val="3500"/>
              </a:lnSpc>
              <a:buFont typeface="+mj-ea"/>
              <a:buAutoNum type="circleNumDbPlain" startAt="4"/>
            </a:pPr>
            <a:endParaRPr lang="ja-JP" altLang="zh-CN" sz="2700" b="1" dirty="0">
              <a:sym typeface="+mn-ea"/>
            </a:endParaRPr>
          </a:p>
          <a:p>
            <a:pPr marL="0" indent="0">
              <a:buNone/>
            </a:pPr>
            <a:endParaRPr lang="ja-JP" altLang="zh-CN" sz="2700" b="1" dirty="0">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olidFill>
                  <a:schemeClr val="accent3">
                    <a:lumMod val="50000"/>
                  </a:schemeClr>
                </a:solidFill>
              </a:rPr>
              <a:t>～ずにはいられない</a:t>
            </a:r>
          </a:p>
        </p:txBody>
      </p:sp>
      <p:sp>
        <p:nvSpPr>
          <p:cNvPr id="100" name="文本框 99"/>
          <p:cNvSpPr txBox="1"/>
          <p:nvPr/>
        </p:nvSpPr>
        <p:spPr>
          <a:xfrm>
            <a:off x="423545" y="1384935"/>
            <a:ext cx="11440160" cy="1814830"/>
          </a:xfrm>
          <a:prstGeom prst="rect">
            <a:avLst/>
          </a:prstGeom>
          <a:noFill/>
          <a:ln w="9525">
            <a:noFill/>
          </a:ln>
        </p:spPr>
        <p:txBody>
          <a:bodyPr wrap="square">
            <a:spAutoFit/>
          </a:bodyPr>
          <a:lstStyle/>
          <a:p>
            <a:pPr marL="609600" indent="-609600"/>
            <a:r>
              <a:rPr lang="zh-CN" sz="2800" b="1">
                <a:ea typeface="MS Mincho" panose="02020609040205080304" charset="-128"/>
              </a:rPr>
              <a:t>【意味</a:t>
            </a:r>
            <a:r>
              <a:rPr lang="ja-JP" altLang="zh-CN" sz="2800" b="1">
                <a:ea typeface="MS Mincho" panose="02020609040205080304" charset="-128"/>
              </a:rPr>
              <a:t>】「意志の力では押さえきれずに自然にそうしてしまう」とい</a:t>
            </a:r>
          </a:p>
          <a:p>
            <a:pPr marL="609600" indent="-609600"/>
            <a:r>
              <a:rPr lang="ja-JP" altLang="zh-CN" sz="2800" b="1">
                <a:ea typeface="MS Mincho" panose="02020609040205080304" charset="-128"/>
              </a:rPr>
              <a:t>              </a:t>
            </a:r>
            <a:r>
              <a:rPr lang="ja-JP" altLang="zh-CN" sz="2800" b="1">
                <a:ea typeface="MS Mincho" panose="02020609040205080304" charset="-128"/>
                <a:sym typeface="+mn-ea"/>
              </a:rPr>
              <a:t>う意</a:t>
            </a:r>
            <a:r>
              <a:rPr lang="ja-JP" altLang="zh-CN" sz="2800" b="1">
                <a:ea typeface="MS Mincho" panose="02020609040205080304" charset="-128"/>
              </a:rPr>
              <a:t>味を表す。書きことば的。話しことばでは「～ないでは</a:t>
            </a:r>
          </a:p>
          <a:p>
            <a:pPr marL="609600" indent="-609600"/>
            <a:r>
              <a:rPr lang="ja-JP" altLang="zh-CN" sz="2800" b="1">
                <a:ea typeface="MS Mincho" panose="02020609040205080304" charset="-128"/>
              </a:rPr>
              <a:t>              </a:t>
            </a:r>
            <a:r>
              <a:rPr lang="ja-JP" altLang="zh-CN" sz="2800" b="1">
                <a:ea typeface="MS Mincho" panose="02020609040205080304" charset="-128"/>
                <a:sym typeface="+mn-ea"/>
              </a:rPr>
              <a:t>いら</a:t>
            </a:r>
            <a:r>
              <a:rPr lang="ja-JP" altLang="zh-CN" sz="2800" b="1">
                <a:ea typeface="MS Mincho" panose="02020609040205080304" charset="-128"/>
              </a:rPr>
              <a:t>れない」となる。</a:t>
            </a:r>
          </a:p>
          <a:p>
            <a:pPr marL="609600" indent="-609600"/>
            <a:r>
              <a:rPr lang="ja-JP" altLang="zh-CN" sz="2800" b="1">
                <a:ea typeface="MS Mincho" panose="02020609040205080304" charset="-128"/>
              </a:rPr>
              <a:t>【構文】Ｖ（ない形）＋ずにはいられない</a:t>
            </a:r>
          </a:p>
        </p:txBody>
      </p:sp>
      <p:sp>
        <p:nvSpPr>
          <p:cNvPr id="10" name="文本框 9"/>
          <p:cNvSpPr txBox="1"/>
          <p:nvPr/>
        </p:nvSpPr>
        <p:spPr>
          <a:xfrm>
            <a:off x="423545" y="3769995"/>
            <a:ext cx="11440160" cy="2928620"/>
          </a:xfrm>
          <a:prstGeom prst="rect">
            <a:avLst/>
          </a:prstGeom>
          <a:noFill/>
          <a:ln w="28575" cmpd="sng">
            <a:solidFill>
              <a:schemeClr val="accent1">
                <a:shade val="50000"/>
              </a:schemeClr>
            </a:solidFill>
            <a:prstDash val="sysDash"/>
          </a:ln>
        </p:spPr>
        <p:txBody>
          <a:bodyPr wrap="square">
            <a:noAutofit/>
          </a:bodyPr>
          <a:lstStyle/>
          <a:p>
            <a:pPr indent="0" fontAlgn="auto">
              <a:lnSpc>
                <a:spcPts val="3500"/>
              </a:lnSpc>
            </a:pPr>
            <a:r>
              <a:rPr lang="ja-JP" altLang="zh-CN" sz="2800" b="1">
                <a:latin typeface="MS Mincho" panose="02020609040205080304" charset="-128"/>
                <a:ea typeface="MS Mincho" panose="02020609040205080304" charset="-128"/>
              </a:rPr>
              <a:t>①</a:t>
            </a:r>
            <a:r>
              <a:rPr lang="ja-JP" altLang="zh-CN" sz="2800" b="1">
                <a:latin typeface="MS Mincho" panose="02020609040205080304" charset="-128"/>
                <a:ea typeface="MS Mincho" panose="02020609040205080304" charset="-128"/>
                <a:sym typeface="+mn-ea"/>
              </a:rPr>
              <a:t>お礼を言うことを、外国人は驚く。そうして、中にはうるさく思う人もある。しかし、日本人は恩を重んじる精神から、言わ</a:t>
            </a:r>
            <a:r>
              <a:rPr lang="ja-JP" altLang="zh-CN" sz="2800" b="1">
                <a:solidFill>
                  <a:srgbClr val="FF0000"/>
                </a:solidFill>
                <a:latin typeface="MS Mincho" panose="02020609040205080304" charset="-128"/>
                <a:ea typeface="MS Mincho" panose="02020609040205080304" charset="-128"/>
                <a:sym typeface="+mn-ea"/>
              </a:rPr>
              <a:t>ずにはいられない</a:t>
            </a:r>
            <a:r>
              <a:rPr lang="ja-JP" altLang="zh-CN" sz="2800" b="1">
                <a:latin typeface="MS Mincho" panose="02020609040205080304" charset="-128"/>
                <a:ea typeface="MS Mincho" panose="02020609040205080304" charset="-128"/>
                <a:sym typeface="+mn-ea"/>
              </a:rPr>
              <a:t>というところがある。</a:t>
            </a:r>
            <a:endParaRPr lang="ja-JP" altLang="zh-CN" sz="2800" b="1">
              <a:latin typeface="MS Mincho" panose="02020609040205080304" charset="-128"/>
              <a:ea typeface="MS Mincho" panose="02020609040205080304" charset="-128"/>
            </a:endParaRPr>
          </a:p>
          <a:p>
            <a:pPr indent="0" fontAlgn="auto">
              <a:lnSpc>
                <a:spcPts val="3500"/>
              </a:lnSpc>
            </a:pPr>
            <a:r>
              <a:rPr lang="ja-JP" altLang="zh-CN" sz="2800" b="1">
                <a:latin typeface="MS Mincho" panose="02020609040205080304" charset="-128"/>
                <a:ea typeface="MS Mincho" panose="02020609040205080304" charset="-128"/>
              </a:rPr>
              <a:t>②</a:t>
            </a:r>
            <a:r>
              <a:rPr lang="ja-JP" altLang="zh-CN" sz="2800" b="1">
                <a:latin typeface="MS Mincho" panose="02020609040205080304" charset="-128"/>
                <a:ea typeface="MS Mincho" panose="02020609040205080304" charset="-128"/>
                <a:sym typeface="+mn-ea"/>
              </a:rPr>
              <a:t>この本を読むと、誰でも感動せ</a:t>
            </a:r>
            <a:r>
              <a:rPr lang="ja-JP" altLang="zh-CN" sz="2800" b="1">
                <a:solidFill>
                  <a:srgbClr val="FF0000"/>
                </a:solidFill>
                <a:latin typeface="MS Mincho" panose="02020609040205080304" charset="-128"/>
                <a:ea typeface="MS Mincho" panose="02020609040205080304" charset="-128"/>
                <a:sym typeface="+mn-ea"/>
              </a:rPr>
              <a:t>ずにはいられない</a:t>
            </a:r>
            <a:r>
              <a:rPr lang="ja-JP" altLang="zh-CN" sz="2800" b="1">
                <a:latin typeface="MS Mincho" panose="02020609040205080304" charset="-128"/>
                <a:ea typeface="MS Mincho" panose="02020609040205080304" charset="-128"/>
                <a:sym typeface="+mn-ea"/>
              </a:rPr>
              <a:t>だろう。</a:t>
            </a:r>
          </a:p>
          <a:p>
            <a:pPr indent="0" fontAlgn="auto">
              <a:lnSpc>
                <a:spcPts val="3500"/>
              </a:lnSpc>
            </a:pPr>
            <a:r>
              <a:rPr lang="ja-JP" altLang="zh-CN" sz="2800" b="1">
                <a:latin typeface="MS Mincho" panose="02020609040205080304" charset="-128"/>
                <a:ea typeface="MS Mincho" panose="02020609040205080304" charset="-128"/>
              </a:rPr>
              <a:t>③</a:t>
            </a:r>
            <a:r>
              <a:rPr lang="ja-JP" altLang="zh-CN" sz="2800" b="1">
                <a:latin typeface="MS Mincho" panose="02020609040205080304" charset="-128"/>
                <a:ea typeface="MS Mincho" panose="02020609040205080304" charset="-128"/>
                <a:sym typeface="+mn-ea"/>
              </a:rPr>
              <a:t>おもしろそうなアニメを見つけると、見ずにはいらねないんです。</a:t>
            </a:r>
            <a:endParaRPr lang="ja-JP" altLang="zh-CN" sz="2800" b="1">
              <a:latin typeface="MS Mincho" panose="02020609040205080304" charset="-128"/>
              <a:ea typeface="MS Mincho" panose="02020609040205080304" charset="-128"/>
            </a:endParaRPr>
          </a:p>
          <a:p>
            <a:pPr indent="0" fontAlgn="auto">
              <a:lnSpc>
                <a:spcPts val="3500"/>
              </a:lnSpc>
              <a:buFont typeface="+mj-ea"/>
              <a:buAutoNum type="circleNumDbPlain" startAt="4"/>
            </a:pPr>
            <a:r>
              <a:rPr lang="ja-JP" altLang="zh-CN" sz="2800" b="1">
                <a:latin typeface="MS Mincho" panose="02020609040205080304" charset="-128"/>
                <a:ea typeface="MS Mincho" panose="02020609040205080304" charset="-128"/>
                <a:sym typeface="+mn-ea"/>
              </a:rPr>
              <a:t>彼女の気持ちを思うと、自分のしたことを悔やま</a:t>
            </a:r>
            <a:r>
              <a:rPr lang="ja-JP" altLang="zh-CN" sz="2800" b="1">
                <a:solidFill>
                  <a:srgbClr val="FF0000"/>
                </a:solidFill>
                <a:latin typeface="MS Mincho" panose="02020609040205080304" charset="-128"/>
                <a:ea typeface="MS Mincho" panose="02020609040205080304" charset="-128"/>
                <a:sym typeface="+mn-ea"/>
              </a:rPr>
              <a:t>ずにはいられない</a:t>
            </a:r>
            <a:r>
              <a:rPr lang="ja-JP" altLang="zh-CN" sz="2800" b="1">
                <a:latin typeface="MS Mincho" panose="02020609040205080304" charset="-128"/>
                <a:ea typeface="MS Mincho" panose="02020609040205080304" charset="-128"/>
                <a:sym typeface="+mn-ea"/>
              </a:rPr>
              <a:t>。</a:t>
            </a:r>
            <a:endParaRPr lang="ja-JP" altLang="zh-CN" sz="2800" b="1">
              <a:latin typeface="MS Mincho" panose="02020609040205080304" charset="-128"/>
              <a:ea typeface="MS Mincho" panose="02020609040205080304" charset="-128"/>
            </a:endParaRPr>
          </a:p>
          <a:p>
            <a:pPr indent="0" fontAlgn="auto">
              <a:lnSpc>
                <a:spcPts val="3500"/>
              </a:lnSpc>
              <a:buFont typeface="+mj-ea"/>
              <a:buAutoNum type="circleNumDbPlain" startAt="4"/>
            </a:pPr>
            <a:endParaRPr lang="ja-JP" altLang="zh-CN" sz="2800" b="1">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wipe(left)">
                                      <p:cBhvr>
                                        <p:cTn id="11"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10" grpId="0" bldLvl="0" animBg="1"/>
      <p:bldP spid="1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～反面</a:t>
            </a:r>
          </a:p>
        </p:txBody>
      </p:sp>
      <p:sp>
        <p:nvSpPr>
          <p:cNvPr id="100" name="文本框 99"/>
          <p:cNvSpPr txBox="1"/>
          <p:nvPr/>
        </p:nvSpPr>
        <p:spPr>
          <a:xfrm>
            <a:off x="371475" y="1384935"/>
            <a:ext cx="11492230" cy="1383665"/>
          </a:xfrm>
          <a:prstGeom prst="rect">
            <a:avLst/>
          </a:prstGeom>
          <a:noFill/>
          <a:ln w="9525">
            <a:noFill/>
          </a:ln>
        </p:spPr>
        <p:txBody>
          <a:bodyPr wrap="square">
            <a:spAutoFit/>
          </a:bodyPr>
          <a:lstStyle/>
          <a:p>
            <a:pPr marL="609600" indent="-609600"/>
            <a:r>
              <a:rPr lang="zh-CN" sz="2800" b="1">
                <a:ea typeface="MS Mincho" panose="02020609040205080304" charset="-128"/>
              </a:rPr>
              <a:t>【意味</a:t>
            </a:r>
            <a:r>
              <a:rPr lang="ja-JP" altLang="zh-CN" sz="2800" b="1">
                <a:ea typeface="MS Mincho" panose="02020609040205080304" charset="-128"/>
              </a:rPr>
              <a:t>】「～のと反対に」という意味。同じ一つの物事の</a:t>
            </a:r>
            <a:r>
              <a:rPr lang="ja-JP" altLang="zh-CN" sz="2800" b="1">
                <a:ea typeface="MS Mincho" panose="02020609040205080304" charset="-128"/>
                <a:sym typeface="+mn-ea"/>
              </a:rPr>
              <a:t>中に、</a:t>
            </a:r>
            <a:endParaRPr lang="ja-JP" altLang="zh-CN" sz="2800" b="1">
              <a:ea typeface="MS Mincho" panose="02020609040205080304" charset="-128"/>
            </a:endParaRPr>
          </a:p>
          <a:p>
            <a:pPr marL="609600" indent="-609600"/>
            <a:r>
              <a:rPr lang="ja-JP" altLang="zh-CN" sz="2800" b="1">
                <a:ea typeface="MS Mincho" panose="02020609040205080304" charset="-128"/>
              </a:rPr>
              <a:t>                  反対の性格をもつ二つの面が存在することを</a:t>
            </a:r>
            <a:r>
              <a:rPr lang="ja-JP" altLang="zh-CN" sz="2800" b="1">
                <a:ea typeface="MS Mincho" panose="02020609040205080304" charset="-128"/>
                <a:sym typeface="+mn-ea"/>
              </a:rPr>
              <a:t>表す。</a:t>
            </a:r>
            <a:r>
              <a:rPr lang="ja-JP" altLang="zh-CN" sz="2800" b="1">
                <a:ea typeface="MS Mincho" panose="02020609040205080304" charset="-128"/>
              </a:rPr>
              <a:t>               </a:t>
            </a:r>
          </a:p>
          <a:p>
            <a:pPr marL="609600" indent="-609600"/>
            <a:r>
              <a:rPr lang="ja-JP" altLang="zh-CN" sz="2800" b="1">
                <a:ea typeface="MS Mincho" panose="02020609040205080304" charset="-128"/>
              </a:rPr>
              <a:t>【構文】Ｎ＋である反面　</a:t>
            </a:r>
            <a:r>
              <a:rPr lang="ja-JP" altLang="zh-CN" sz="2800" b="1">
                <a:ea typeface="MS Mincho" panose="02020609040205080304" charset="-128"/>
                <a:sym typeface="+mn-ea"/>
              </a:rPr>
              <a:t>Ａ</a:t>
            </a:r>
            <a:r>
              <a:rPr lang="ja-JP" altLang="zh-CN" sz="2800" b="1">
                <a:ea typeface="MS Mincho" panose="02020609040205080304" charset="-128"/>
              </a:rPr>
              <a:t>Ｎ＋である反面　Ａい/Ｖ＋反面</a:t>
            </a:r>
          </a:p>
        </p:txBody>
      </p:sp>
      <p:sp>
        <p:nvSpPr>
          <p:cNvPr id="10" name="文本框 9"/>
          <p:cNvSpPr txBox="1"/>
          <p:nvPr/>
        </p:nvSpPr>
        <p:spPr>
          <a:xfrm>
            <a:off x="267335" y="3537585"/>
            <a:ext cx="11426190" cy="2335530"/>
          </a:xfrm>
          <a:prstGeom prst="rect">
            <a:avLst/>
          </a:prstGeom>
          <a:noFill/>
          <a:ln w="28575" cmpd="sng">
            <a:solidFill>
              <a:schemeClr val="accent1">
                <a:shade val="50000"/>
              </a:schemeClr>
            </a:solidFill>
            <a:prstDash val="sysDash"/>
          </a:ln>
        </p:spPr>
        <p:txBody>
          <a:bodyPr wrap="square">
            <a:spAutoFit/>
          </a:bodyPr>
          <a:lstStyle/>
          <a:p>
            <a:pPr indent="0" fontAlgn="auto">
              <a:lnSpc>
                <a:spcPts val="3500"/>
              </a:lnSpc>
              <a:buFont typeface="+mj-ea"/>
              <a:buNone/>
            </a:pPr>
            <a:r>
              <a:rPr lang="ja-JP" altLang="zh-CN" sz="2800" b="1" dirty="0">
                <a:latin typeface="MS Mincho" panose="02020609040205080304" charset="-128"/>
                <a:ea typeface="MS Mincho" panose="02020609040205080304" charset="-128"/>
              </a:rPr>
              <a:t>①</a:t>
            </a:r>
            <a:r>
              <a:rPr lang="ja-JP" altLang="zh-CN" sz="2800" b="1" dirty="0">
                <a:latin typeface="MS Mincho" panose="02020609040205080304" charset="-128"/>
                <a:ea typeface="MS Mincho" panose="02020609040205080304" charset="-128"/>
                <a:sym typeface="+mn-ea"/>
              </a:rPr>
              <a:t>日本人は感謝の意を述べようとする</a:t>
            </a:r>
            <a:r>
              <a:rPr lang="ja-JP" altLang="zh-CN" sz="2800" b="1" dirty="0">
                <a:solidFill>
                  <a:srgbClr val="FF0000"/>
                </a:solidFill>
                <a:latin typeface="MS Mincho" panose="02020609040205080304" charset="-128"/>
                <a:ea typeface="MS Mincho" panose="02020609040205080304" charset="-128"/>
                <a:sym typeface="+mn-ea"/>
              </a:rPr>
              <a:t>反面</a:t>
            </a:r>
            <a:r>
              <a:rPr lang="ja-JP" altLang="zh-CN" sz="2800" b="1" dirty="0">
                <a:latin typeface="MS Mincho" panose="02020609040205080304" charset="-128"/>
                <a:ea typeface="MS Mincho" panose="02020609040205080304" charset="-128"/>
                <a:sym typeface="+mn-ea"/>
              </a:rPr>
              <a:t>、恩に着せることを恐れる。</a:t>
            </a:r>
            <a:endParaRPr lang="ja-JP" altLang="zh-CN" sz="2800" b="1" dirty="0">
              <a:latin typeface="MS Mincho" panose="02020609040205080304" charset="-128"/>
              <a:ea typeface="MS Mincho" panose="02020609040205080304" charset="-128"/>
            </a:endParaRPr>
          </a:p>
          <a:p>
            <a:pPr indent="0" fontAlgn="auto">
              <a:lnSpc>
                <a:spcPts val="3500"/>
              </a:lnSpc>
            </a:pPr>
            <a:r>
              <a:rPr lang="ja-JP" altLang="zh-CN" sz="2800" b="1" dirty="0">
                <a:latin typeface="MS Mincho" panose="02020609040205080304" charset="-128"/>
                <a:ea typeface="MS Mincho" panose="02020609040205080304" charset="-128"/>
              </a:rPr>
              <a:t>②</a:t>
            </a:r>
            <a:r>
              <a:rPr lang="ja-JP" altLang="zh-CN" sz="2800" b="1" dirty="0">
                <a:latin typeface="MS Mincho" panose="02020609040205080304" charset="-128"/>
                <a:ea typeface="MS Mincho" panose="02020609040205080304" charset="-128"/>
                <a:sym typeface="+mn-ea"/>
              </a:rPr>
              <a:t>この薬はよく効く</a:t>
            </a:r>
            <a:r>
              <a:rPr lang="ja-JP" altLang="zh-CN" sz="2800" b="1" dirty="0">
                <a:solidFill>
                  <a:srgbClr val="FF0000"/>
                </a:solidFill>
                <a:latin typeface="MS Mincho" panose="02020609040205080304" charset="-128"/>
                <a:ea typeface="MS Mincho" panose="02020609040205080304" charset="-128"/>
                <a:sym typeface="+mn-ea"/>
              </a:rPr>
              <a:t>反面</a:t>
            </a:r>
            <a:r>
              <a:rPr lang="ja-JP" altLang="zh-CN" sz="2800" b="1" dirty="0">
                <a:latin typeface="MS Mincho" panose="02020609040205080304" charset="-128"/>
                <a:ea typeface="MS Mincho" panose="02020609040205080304" charset="-128"/>
                <a:sym typeface="+mn-ea"/>
              </a:rPr>
              <a:t>、副作用も強い。</a:t>
            </a:r>
            <a:endParaRPr lang="ja-JP" altLang="zh-CN" sz="2800" b="1" dirty="0">
              <a:latin typeface="MS Mincho" panose="02020609040205080304" charset="-128"/>
              <a:ea typeface="MS Mincho" panose="02020609040205080304" charset="-128"/>
            </a:endParaRPr>
          </a:p>
          <a:p>
            <a:pPr indent="0" fontAlgn="auto">
              <a:lnSpc>
                <a:spcPts val="3500"/>
              </a:lnSpc>
            </a:pPr>
            <a:r>
              <a:rPr lang="ja-JP" altLang="zh-CN" sz="2800" b="1" dirty="0">
                <a:latin typeface="MS Mincho" panose="02020609040205080304" charset="-128"/>
                <a:ea typeface="MS Mincho" panose="02020609040205080304" charset="-128"/>
                <a:sym typeface="+mn-ea"/>
              </a:rPr>
              <a:t>③一人暮らしは楽しい</a:t>
            </a:r>
            <a:r>
              <a:rPr lang="ja-JP" altLang="zh-CN" sz="2800" b="1" dirty="0">
                <a:solidFill>
                  <a:srgbClr val="FF0000"/>
                </a:solidFill>
                <a:latin typeface="MS Mincho" panose="02020609040205080304" charset="-128"/>
                <a:ea typeface="MS Mincho" panose="02020609040205080304" charset="-128"/>
                <a:sym typeface="+mn-ea"/>
              </a:rPr>
              <a:t>反面</a:t>
            </a:r>
            <a:r>
              <a:rPr lang="ja-JP" altLang="zh-CN" sz="2800" b="1" dirty="0">
                <a:latin typeface="MS Mincho" panose="02020609040205080304" charset="-128"/>
                <a:ea typeface="MS Mincho" panose="02020609040205080304" charset="-128"/>
                <a:sym typeface="+mn-ea"/>
              </a:rPr>
              <a:t>、一緒に話す相手がないので寂</a:t>
            </a:r>
            <a:r>
              <a:rPr lang="ja-JP" altLang="zh-CN" sz="2800" b="1" dirty="0">
                <a:latin typeface="MS Mincho" panose="02020609040205080304" charset="-128"/>
                <a:ea typeface="MS Mincho" panose="02020609040205080304" charset="-128"/>
                <a:sym typeface="+mn-ea"/>
              </a:rPr>
              <a:t>しいこともあります</a:t>
            </a:r>
            <a:r>
              <a:rPr lang="ja-JP" altLang="zh-CN" sz="2800" b="1" dirty="0">
                <a:latin typeface="MS Mincho" panose="02020609040205080304" charset="-128"/>
                <a:ea typeface="MS Mincho" panose="02020609040205080304" charset="-128"/>
                <a:sym typeface="+mn-ea"/>
              </a:rPr>
              <a:t>。</a:t>
            </a:r>
            <a:endParaRPr lang="ja-JP" altLang="zh-CN" sz="2800" b="1" dirty="0">
              <a:latin typeface="MS Mincho" panose="02020609040205080304" charset="-128"/>
              <a:ea typeface="MS Mincho" panose="02020609040205080304" charset="-128"/>
            </a:endParaRPr>
          </a:p>
          <a:p>
            <a:pPr indent="0" fontAlgn="auto">
              <a:lnSpc>
                <a:spcPts val="3500"/>
              </a:lnSpc>
              <a:buFont typeface="+mj-ea"/>
              <a:buAutoNum type="circleNumDbPlain" startAt="4"/>
            </a:pPr>
            <a:r>
              <a:rPr lang="ja-JP" altLang="zh-CN" sz="2800" b="1" dirty="0">
                <a:latin typeface="MS Mincho" panose="02020609040205080304" charset="-128"/>
                <a:ea typeface="MS Mincho" panose="02020609040205080304" charset="-128"/>
                <a:sym typeface="+mn-ea"/>
              </a:rPr>
              <a:t>化学繊維は丈夫である</a:t>
            </a:r>
            <a:r>
              <a:rPr lang="ja-JP" altLang="zh-CN" sz="2800" b="1" dirty="0">
                <a:solidFill>
                  <a:srgbClr val="FF0000"/>
                </a:solidFill>
                <a:latin typeface="MS Mincho" panose="02020609040205080304" charset="-128"/>
                <a:ea typeface="MS Mincho" panose="02020609040205080304" charset="-128"/>
                <a:sym typeface="+mn-ea"/>
              </a:rPr>
              <a:t>反面</a:t>
            </a:r>
            <a:r>
              <a:rPr lang="ja-JP" altLang="zh-CN" sz="2800" b="1" dirty="0">
                <a:latin typeface="MS Mincho" panose="02020609040205080304" charset="-128"/>
                <a:ea typeface="MS Mincho" panose="02020609040205080304" charset="-128"/>
                <a:sym typeface="+mn-ea"/>
              </a:rPr>
              <a:t>、火に弱いという欠点がある。</a:t>
            </a:r>
            <a:endParaRPr lang="ja-JP" altLang="zh-CN" sz="2800" b="1" dirty="0">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wipe(left)">
                                      <p:cBhvr>
                                        <p:cTn id="11"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10" grpId="0" bldLvl="0" animBg="1"/>
      <p:bldP spid="10"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2880" y="1"/>
            <a:ext cx="11760480" cy="1314000"/>
          </a:xfrm>
        </p:spPr>
        <p:txBody>
          <a:bodyPr/>
          <a:lstStyle/>
          <a:p>
            <a:r>
              <a:rPr lang="ja-JP" altLang="en-US" sz="3200" dirty="0" smtClean="0">
                <a:latin typeface="MS UI Gothic" panose="020B0600070205080204" pitchFamily="34" charset="-128"/>
                <a:ea typeface="MS UI Gothic" panose="020B0600070205080204" pitchFamily="34" charset="-128"/>
                <a:sym typeface="+mn-ea"/>
              </a:rPr>
              <a:t>　</a:t>
            </a:r>
            <a:r>
              <a:rPr lang="en-US" altLang="ja-JP" sz="3200" dirty="0" smtClean="0">
                <a:latin typeface="MS UI Gothic" panose="020B0600070205080204" pitchFamily="34" charset="-128"/>
                <a:ea typeface="MS UI Gothic" panose="020B0600070205080204" pitchFamily="34" charset="-128"/>
                <a:sym typeface="+mn-ea"/>
              </a:rPr>
              <a:t>【</a:t>
            </a:r>
            <a:r>
              <a:rPr lang="ja-JP" sz="3200" dirty="0">
                <a:latin typeface="MS UI Gothic" panose="020B0600070205080204" pitchFamily="34" charset="-128"/>
                <a:ea typeface="MS UI Gothic" panose="020B0600070205080204" pitchFamily="34" charset="-128"/>
                <a:sym typeface="+mn-ea"/>
              </a:rPr>
              <a:t>著者紹介</a:t>
            </a:r>
            <a:r>
              <a:rPr lang="en-US" altLang="ja-JP" sz="3200" dirty="0">
                <a:latin typeface="MS UI Gothic" panose="020B0600070205080204" pitchFamily="34" charset="-128"/>
                <a:ea typeface="MS UI Gothic" panose="020B0600070205080204" pitchFamily="34" charset="-128"/>
                <a:sym typeface="+mn-ea"/>
              </a:rPr>
              <a:t>】   </a:t>
            </a:r>
            <a:r>
              <a:rPr lang="ja-JP" sz="2800" dirty="0">
                <a:solidFill>
                  <a:srgbClr val="00B050"/>
                </a:solidFill>
                <a:sym typeface="+mn-ea"/>
              </a:rPr>
              <a:t>金田一 春彦（きんだいち はるひこ</a:t>
            </a:r>
            <a:r>
              <a:rPr lang="en-US" altLang="ja-JP" sz="2800" dirty="0">
                <a:solidFill>
                  <a:srgbClr val="00B050"/>
                </a:solidFill>
                <a:sym typeface="+mn-ea"/>
              </a:rPr>
              <a:t>)</a:t>
            </a:r>
            <a:br>
              <a:rPr lang="en-US" altLang="ja-JP" sz="2800" dirty="0">
                <a:solidFill>
                  <a:srgbClr val="00B050"/>
                </a:solidFill>
                <a:sym typeface="+mn-ea"/>
              </a:rPr>
            </a:br>
            <a:r>
              <a:rPr lang="en-US" altLang="ja-JP" sz="2800" dirty="0">
                <a:solidFill>
                  <a:srgbClr val="00B050"/>
                </a:solidFill>
                <a:sym typeface="+mn-ea"/>
              </a:rPr>
              <a:t>             </a:t>
            </a:r>
            <a:r>
              <a:rPr lang="en-US" altLang="ja-JP" sz="2800" dirty="0" smtClean="0">
                <a:solidFill>
                  <a:srgbClr val="00B050"/>
                </a:solidFill>
                <a:sym typeface="+mn-ea"/>
              </a:rPr>
              <a:t>             1913</a:t>
            </a:r>
            <a:r>
              <a:rPr lang="ja-JP" sz="2800" dirty="0">
                <a:solidFill>
                  <a:srgbClr val="00B050"/>
                </a:solidFill>
                <a:sym typeface="+mn-ea"/>
              </a:rPr>
              <a:t>年</a:t>
            </a:r>
            <a:r>
              <a:rPr lang="en-US" altLang="ja-JP" sz="2800" dirty="0">
                <a:solidFill>
                  <a:srgbClr val="00B050"/>
                </a:solidFill>
                <a:sym typeface="+mn-ea"/>
              </a:rPr>
              <a:t>4</a:t>
            </a:r>
            <a:r>
              <a:rPr lang="ja-JP" sz="2800" dirty="0">
                <a:solidFill>
                  <a:srgbClr val="00B050"/>
                </a:solidFill>
                <a:sym typeface="+mn-ea"/>
              </a:rPr>
              <a:t>月</a:t>
            </a:r>
            <a:r>
              <a:rPr lang="en-US" altLang="ja-JP" sz="2800" dirty="0">
                <a:solidFill>
                  <a:srgbClr val="00B050"/>
                </a:solidFill>
                <a:sym typeface="+mn-ea"/>
              </a:rPr>
              <a:t>3</a:t>
            </a:r>
            <a:r>
              <a:rPr lang="ja-JP" sz="2800" dirty="0">
                <a:solidFill>
                  <a:srgbClr val="00B050"/>
                </a:solidFill>
                <a:sym typeface="+mn-ea"/>
              </a:rPr>
              <a:t>日 </a:t>
            </a:r>
            <a:r>
              <a:rPr lang="en-US" altLang="ja-JP" sz="2800" dirty="0">
                <a:solidFill>
                  <a:srgbClr val="00B050"/>
                </a:solidFill>
                <a:sym typeface="+mn-ea"/>
              </a:rPr>
              <a:t>- 2004</a:t>
            </a:r>
            <a:r>
              <a:rPr lang="ja-JP" sz="2800" dirty="0">
                <a:solidFill>
                  <a:srgbClr val="00B050"/>
                </a:solidFill>
                <a:sym typeface="+mn-ea"/>
              </a:rPr>
              <a:t>年</a:t>
            </a:r>
            <a:r>
              <a:rPr lang="en-US" altLang="ja-JP" sz="2800" dirty="0">
                <a:solidFill>
                  <a:srgbClr val="00B050"/>
                </a:solidFill>
                <a:sym typeface="+mn-ea"/>
              </a:rPr>
              <a:t>5</a:t>
            </a:r>
            <a:r>
              <a:rPr lang="ja-JP" sz="2800" dirty="0">
                <a:solidFill>
                  <a:srgbClr val="00B050"/>
                </a:solidFill>
                <a:sym typeface="+mn-ea"/>
              </a:rPr>
              <a:t>月</a:t>
            </a:r>
            <a:r>
              <a:rPr lang="en-US" altLang="ja-JP" sz="2800" dirty="0">
                <a:solidFill>
                  <a:srgbClr val="00B050"/>
                </a:solidFill>
                <a:sym typeface="+mn-ea"/>
              </a:rPr>
              <a:t>19</a:t>
            </a:r>
            <a:r>
              <a:rPr lang="ja-JP" sz="2800" dirty="0">
                <a:solidFill>
                  <a:srgbClr val="00B050"/>
                </a:solidFill>
                <a:sym typeface="+mn-ea"/>
              </a:rPr>
              <a:t>日</a:t>
            </a:r>
            <a:r>
              <a:rPr lang="ja-JP" altLang="en-US" sz="2800" b="1" dirty="0">
                <a:solidFill>
                  <a:srgbClr val="00B050"/>
                </a:solidFill>
                <a:latin typeface="MS Mincho" panose="02020609040205080304" charset="-128"/>
                <a:ea typeface="MS Mincho" panose="02020609040205080304" charset="-128"/>
              </a:rPr>
              <a:t/>
            </a:r>
            <a:br>
              <a:rPr lang="ja-JP" altLang="en-US" sz="2800" b="1" dirty="0">
                <a:solidFill>
                  <a:srgbClr val="00B050"/>
                </a:solidFill>
                <a:latin typeface="MS Mincho" panose="02020609040205080304" charset="-128"/>
                <a:ea typeface="MS Mincho" panose="02020609040205080304" charset="-128"/>
              </a:rPr>
            </a:br>
            <a:r>
              <a:rPr lang="ja-JP" sz="2800" dirty="0">
                <a:solidFill>
                  <a:schemeClr val="bg2"/>
                </a:solidFill>
                <a:latin typeface="MS UI Gothic" panose="020B0600070205080204" pitchFamily="34" charset="-128"/>
                <a:ea typeface="MS UI Gothic" panose="020B0600070205080204" pitchFamily="34" charset="-128"/>
                <a:sym typeface="+mn-ea"/>
              </a:rPr>
              <a:t>　</a:t>
            </a:r>
            <a:endParaRPr lang="ja-JP" sz="2800" dirty="0">
              <a:sym typeface="+mn-ea"/>
            </a:endParaRPr>
          </a:p>
        </p:txBody>
      </p:sp>
      <p:sp>
        <p:nvSpPr>
          <p:cNvPr id="4" name="文本框 3"/>
          <p:cNvSpPr txBox="1"/>
          <p:nvPr/>
        </p:nvSpPr>
        <p:spPr>
          <a:xfrm>
            <a:off x="3017296" y="1050306"/>
            <a:ext cx="9174704" cy="5632311"/>
          </a:xfrm>
          <a:prstGeom prst="rect">
            <a:avLst/>
          </a:prstGeom>
          <a:solidFill>
            <a:schemeClr val="tx2">
              <a:lumMod val="10000"/>
              <a:lumOff val="90000"/>
            </a:schemeClr>
          </a:solidFill>
        </p:spPr>
        <p:txBody>
          <a:bodyPr wrap="square" rtlCol="0">
            <a:spAutoFit/>
          </a:bodyPr>
          <a:lstStyle/>
          <a:p>
            <a:pPr marL="285750" indent="-285750">
              <a:buFont typeface="Wingdings" panose="05000000000000000000" pitchFamily="2" charset="2"/>
              <a:buChar char="Ø"/>
            </a:pPr>
            <a:r>
              <a:rPr lang="ja-JP" altLang="en-US" sz="2400" b="1" dirty="0">
                <a:latin typeface="MS Mincho" panose="02020609040205080304" charset="-128"/>
                <a:ea typeface="MS Mincho" panose="02020609040205080304" charset="-128"/>
                <a:sym typeface="+mn-ea"/>
              </a:rPr>
              <a:t>日本の言語学者、国語学者。日本語研究の第一人者</a:t>
            </a:r>
            <a:r>
              <a:rPr lang="ja-JP" altLang="en-US" sz="2400" b="1" dirty="0" smtClean="0">
                <a:latin typeface="MS Mincho" panose="02020609040205080304" charset="-128"/>
                <a:ea typeface="MS Mincho" panose="02020609040205080304" charset="-128"/>
                <a:sym typeface="+mn-ea"/>
              </a:rPr>
              <a:t>。東</a:t>
            </a:r>
            <a:r>
              <a:rPr lang="ja-JP" altLang="en-US" sz="2400" b="1" dirty="0">
                <a:latin typeface="MS Mincho" panose="02020609040205080304" charset="-128"/>
                <a:ea typeface="MS Mincho" panose="02020609040205080304" charset="-128"/>
                <a:sym typeface="+mn-ea"/>
              </a:rPr>
              <a:t>京帝国大学文学部国文科、東京帝国大学大学院を卒業後、名古屋大学、東京外国語大学、上智大学などで教鞭をとる。方言の研究特に日本語アクセントの歴史的変遷の研究において大きな業績を残す。また国語辞典の編纂</a:t>
            </a:r>
            <a:r>
              <a:rPr lang="ja-JP" altLang="en-US" sz="2400" b="1" dirty="0" smtClean="0">
                <a:latin typeface="MS Mincho" panose="02020609040205080304" charset="-128"/>
                <a:ea typeface="MS Mincho" panose="02020609040205080304" charset="-128"/>
                <a:sym typeface="+mn-ea"/>
              </a:rPr>
              <a:t>者としてもよく</a:t>
            </a:r>
            <a:r>
              <a:rPr lang="ja-JP" altLang="en-US" sz="2400" b="1" dirty="0">
                <a:latin typeface="MS Mincho" panose="02020609040205080304" charset="-128"/>
                <a:ea typeface="MS Mincho" panose="02020609040205080304" charset="-128"/>
                <a:sym typeface="+mn-ea"/>
              </a:rPr>
              <a:t>知</a:t>
            </a:r>
            <a:r>
              <a:rPr lang="ja-JP" altLang="en-US" sz="2400" b="1" dirty="0" smtClean="0">
                <a:latin typeface="MS Mincho" panose="02020609040205080304" charset="-128"/>
                <a:ea typeface="MS Mincho" panose="02020609040205080304" charset="-128"/>
                <a:sym typeface="+mn-ea"/>
              </a:rPr>
              <a:t>られている</a:t>
            </a:r>
            <a:r>
              <a:rPr lang="ja-JP" altLang="en-US" sz="2400" b="1" dirty="0">
                <a:latin typeface="MS Mincho" panose="02020609040205080304" charset="-128"/>
                <a:ea typeface="MS Mincho" panose="02020609040205080304" charset="-128"/>
                <a:sym typeface="+mn-ea"/>
              </a:rPr>
              <a:t>。</a:t>
            </a:r>
            <a:endParaRPr lang="ja-JP" altLang="en-US" sz="2400" b="1" dirty="0">
              <a:latin typeface="MS Mincho" panose="02020609040205080304" charset="-128"/>
              <a:ea typeface="MS Mincho" panose="02020609040205080304" charset="-128"/>
            </a:endParaRPr>
          </a:p>
          <a:p>
            <a:pPr marL="285750" indent="-285750">
              <a:buFont typeface="Wingdings" panose="05000000000000000000" pitchFamily="2" charset="2"/>
              <a:buChar char="Ø"/>
            </a:pPr>
            <a:r>
              <a:rPr lang="ja-JP" altLang="en-US" sz="2400" b="1" dirty="0">
                <a:latin typeface="MS Mincho" panose="02020609040205080304" charset="-128"/>
                <a:ea typeface="MS Mincho" panose="02020609040205080304" charset="-128"/>
                <a:sym typeface="+mn-ea"/>
              </a:rPr>
              <a:t>「言葉は時代とともに絶えず動</a:t>
            </a:r>
            <a:r>
              <a:rPr lang="ja-JP" altLang="en-US" sz="2400" b="1" dirty="0" smtClean="0">
                <a:latin typeface="MS Mincho" panose="02020609040205080304" charset="-128"/>
                <a:ea typeface="MS Mincho" panose="02020609040205080304" charset="-128"/>
                <a:sym typeface="+mn-ea"/>
              </a:rPr>
              <a:t>いて変</a:t>
            </a:r>
            <a:r>
              <a:rPr lang="ja-JP" altLang="en-US" sz="2400" b="1" dirty="0">
                <a:latin typeface="MS Mincho" panose="02020609040205080304" charset="-128"/>
                <a:ea typeface="MS Mincho" panose="02020609040205080304" charset="-128"/>
                <a:sym typeface="+mn-ea"/>
              </a:rPr>
              <a:t>化する」が持論で、ら抜き言葉にも「ら抜き言葉はなくならないし、ら抜きに進んでいくのが自然な流れである」とコメントしている。全国の方言アクセントについて平安時代京都アクセントからの変化過程を詳細に推論した。</a:t>
            </a:r>
          </a:p>
          <a:p>
            <a:pPr marL="285750" indent="-285750">
              <a:buFont typeface="Wingdings" panose="05000000000000000000" pitchFamily="2" charset="2"/>
              <a:buChar char="Ø"/>
            </a:pPr>
            <a:r>
              <a:rPr lang="en-US" altLang="ja-JP" sz="2400" b="1" dirty="0">
                <a:latin typeface="MS Mincho" panose="02020609040205080304" charset="-128"/>
                <a:ea typeface="MS Mincho" panose="02020609040205080304" charset="-128"/>
                <a:sym typeface="+mn-ea"/>
              </a:rPr>
              <a:t>1950</a:t>
            </a:r>
            <a:r>
              <a:rPr lang="ja-JP" altLang="en-US" sz="2400" b="1" dirty="0">
                <a:latin typeface="MS Mincho" panose="02020609040205080304" charset="-128"/>
                <a:ea typeface="MS Mincho" panose="02020609040205080304" charset="-128"/>
                <a:sym typeface="+mn-ea"/>
              </a:rPr>
              <a:t>年に「国語動詞の一分類」を発表して日本語の動詞を</a:t>
            </a:r>
            <a:r>
              <a:rPr lang="en-US" altLang="ja-JP" sz="2400" b="1" dirty="0">
                <a:latin typeface="MS Mincho" panose="02020609040205080304" charset="-128"/>
                <a:ea typeface="MS Mincho" panose="02020609040205080304" charset="-128"/>
                <a:sym typeface="+mn-ea"/>
              </a:rPr>
              <a:t>4</a:t>
            </a:r>
            <a:r>
              <a:rPr lang="ja-JP" altLang="en-US" sz="2400" b="1" dirty="0">
                <a:latin typeface="MS Mincho" panose="02020609040205080304" charset="-128"/>
                <a:ea typeface="MS Mincho" panose="02020609040205080304" charset="-128"/>
                <a:sym typeface="+mn-ea"/>
              </a:rPr>
              <a:t>つの類型に分類し、アスペクト研究を飛躍的に発展させた。</a:t>
            </a:r>
          </a:p>
          <a:p>
            <a:pPr marL="285750" indent="-285750">
              <a:buFont typeface="Wingdings" panose="05000000000000000000" pitchFamily="2" charset="2"/>
              <a:buChar char="Ø"/>
            </a:pPr>
            <a:r>
              <a:rPr lang="en-US" altLang="ja-JP" sz="2400" b="1" dirty="0" smtClean="0">
                <a:latin typeface="MS Mincho" panose="02020609040205080304" charset="-128"/>
                <a:ea typeface="MS Mincho" panose="02020609040205080304" charset="-128"/>
                <a:sym typeface="+mn-ea"/>
              </a:rPr>
              <a:t>NHK</a:t>
            </a:r>
            <a:r>
              <a:rPr lang="ja-JP" altLang="en-US" sz="2400" b="1" dirty="0">
                <a:latin typeface="MS Mincho" panose="02020609040205080304" charset="-128"/>
                <a:ea typeface="MS Mincho" panose="02020609040205080304" charset="-128"/>
                <a:sym typeface="+mn-ea"/>
              </a:rPr>
              <a:t>放送文化賞、紫綬褒章（しじゅほうしょう）、文化功労賞</a:t>
            </a:r>
            <a:r>
              <a:rPr lang="ja-JP" altLang="en-US" sz="2400" b="1" dirty="0" smtClean="0">
                <a:latin typeface="MS Mincho" panose="02020609040205080304" charset="-128"/>
                <a:ea typeface="MS Mincho" panose="02020609040205080304" charset="-128"/>
                <a:sym typeface="+mn-ea"/>
              </a:rPr>
              <a:t>などを受賞した</a:t>
            </a:r>
            <a:r>
              <a:rPr lang="ja-JP" altLang="en-US" sz="2400" b="1" dirty="0">
                <a:latin typeface="MS Mincho" panose="02020609040205080304" charset="-128"/>
                <a:ea typeface="MS Mincho" panose="02020609040205080304" charset="-128"/>
                <a:sym typeface="+mn-ea"/>
              </a:rPr>
              <a:t>他、国語学会代表理事、日本ペンクラブ理事、全国図書館協議会会長などを歴任した</a:t>
            </a:r>
            <a:r>
              <a:rPr lang="ja-JP" altLang="en-US" sz="2400" b="1" dirty="0" smtClean="0">
                <a:latin typeface="MS Mincho" panose="02020609040205080304" charset="-128"/>
                <a:ea typeface="MS Mincho" panose="02020609040205080304" charset="-128"/>
                <a:sym typeface="+mn-ea"/>
              </a:rPr>
              <a:t>。</a:t>
            </a:r>
            <a:endParaRPr lang="en-US" altLang="ja-JP" sz="2400" b="1" dirty="0" smtClean="0">
              <a:latin typeface="MS Mincho" panose="02020609040205080304" charset="-128"/>
              <a:ea typeface="MS Mincho" panose="02020609040205080304" charset="-128"/>
              <a:sym typeface="+mn-ea"/>
            </a:endParaRPr>
          </a:p>
        </p:txBody>
      </p:sp>
      <p:pic>
        <p:nvPicPr>
          <p:cNvPr id="3" name="图片 2"/>
          <p:cNvPicPr>
            <a:picLocks noChangeAspect="1"/>
          </p:cNvPicPr>
          <p:nvPr/>
        </p:nvPicPr>
        <p:blipFill>
          <a:blip r:embed="rId3"/>
          <a:stretch>
            <a:fillRect/>
          </a:stretch>
        </p:blipFill>
        <p:spPr>
          <a:xfrm>
            <a:off x="0" y="1050290"/>
            <a:ext cx="3017520" cy="4164965"/>
          </a:xfrm>
          <a:prstGeom prst="rect">
            <a:avLst/>
          </a:prstGeom>
        </p:spPr>
      </p:pic>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sym typeface="+mn-ea"/>
              </a:rPr>
              <a:t>一、次の文を完成しなさい。</a:t>
            </a:r>
          </a:p>
        </p:txBody>
      </p:sp>
      <p:sp>
        <p:nvSpPr>
          <p:cNvPr id="3" name="内容占位符 2"/>
          <p:cNvSpPr>
            <a:spLocks noGrp="1"/>
          </p:cNvSpPr>
          <p:nvPr>
            <p:ph idx="1"/>
          </p:nvPr>
        </p:nvSpPr>
        <p:spPr>
          <a:xfrm>
            <a:off x="382905" y="1505585"/>
            <a:ext cx="11273790" cy="6209665"/>
          </a:xfrm>
        </p:spPr>
        <p:txBody>
          <a:bodyPr>
            <a:noAutofit/>
          </a:bodyPr>
          <a:lstStyle/>
          <a:p>
            <a:pPr marL="0" indent="0">
              <a:buNone/>
            </a:pPr>
            <a:r>
              <a:rPr lang="zh-CN" altLang="zh-CN" b="1" dirty="0" smtClean="0">
                <a:sym typeface="+mn-ea"/>
              </a:rPr>
              <a:t>1</a:t>
            </a:r>
            <a:r>
              <a:rPr lang="zh-CN" altLang="zh-CN" b="1" dirty="0">
                <a:sym typeface="+mn-ea"/>
              </a:rPr>
              <a:t>．曖昧な言い方をしたら誤解を招きかねない</a:t>
            </a:r>
            <a:r>
              <a:rPr lang="ja-JP" altLang="zh-CN" b="1" dirty="0">
                <a:sym typeface="+mn-ea"/>
              </a:rPr>
              <a:t>から</a:t>
            </a:r>
            <a:r>
              <a:rPr lang="zh-CN" altLang="zh-CN" b="1" dirty="0" smtClean="0">
                <a:sym typeface="+mn-ea"/>
              </a:rPr>
              <a:t>、</a:t>
            </a:r>
          </a:p>
          <a:p>
            <a:pPr marL="0" indent="0">
              <a:buNone/>
            </a:pPr>
            <a:r>
              <a:rPr lang="zh-CN" altLang="zh-CN" b="1" u="sng" dirty="0" smtClean="0">
                <a:sym typeface="+mn-ea"/>
              </a:rPr>
              <a:t>         </a:t>
            </a:r>
            <a:r>
              <a:rPr lang="ja-JP" altLang="zh-CN" b="1" u="sng" dirty="0">
                <a:sym typeface="+mn-ea"/>
              </a:rPr>
              <a:t>　　　　　　　　　　　　</a:t>
            </a:r>
            <a:r>
              <a:rPr lang="zh-CN" altLang="zh-CN" b="1" u="sng" dirty="0">
                <a:sym typeface="+mn-ea"/>
              </a:rPr>
              <a:t> </a:t>
            </a:r>
            <a:r>
              <a:rPr lang="zh-CN" altLang="zh-CN" b="1" dirty="0">
                <a:sym typeface="+mn-ea"/>
              </a:rPr>
              <a:t> 。　</a:t>
            </a:r>
            <a:endParaRPr lang="zh-CN" altLang="zh-CN" b="1" dirty="0">
              <a:latin typeface="MS Mincho" panose="02020609040205080304" charset="-128"/>
              <a:ea typeface="MS Mincho" panose="02020609040205080304" charset="-128"/>
            </a:endParaRPr>
          </a:p>
          <a:p>
            <a:pPr marL="0" indent="0">
              <a:buNone/>
            </a:pPr>
            <a:r>
              <a:rPr lang="zh-CN" altLang="zh-CN" b="1" dirty="0">
                <a:sym typeface="+mn-ea"/>
              </a:rPr>
              <a:t>2．毎日ファストフードばっかり食べてると、</a:t>
            </a:r>
            <a:r>
              <a:rPr lang="en-US" altLang="zh-CN" b="1" u="sng" dirty="0">
                <a:sym typeface="+mn-ea"/>
              </a:rPr>
              <a:t> </a:t>
            </a:r>
            <a:r>
              <a:rPr lang="zh-CN" altLang="zh-CN" b="1" u="sng" dirty="0">
                <a:sym typeface="+mn-ea"/>
              </a:rPr>
              <a:t>　　　</a:t>
            </a:r>
            <a:r>
              <a:rPr lang="zh-CN" altLang="zh-CN" b="1" dirty="0">
                <a:sym typeface="+mn-ea"/>
              </a:rPr>
              <a:t>かねない。</a:t>
            </a:r>
          </a:p>
          <a:p>
            <a:pPr marL="0" indent="0">
              <a:buNone/>
            </a:pPr>
            <a:r>
              <a:rPr lang="zh-CN" altLang="zh-CN" b="1" dirty="0">
                <a:sym typeface="+mn-ea"/>
              </a:rPr>
              <a:t>3．一人の力では</a:t>
            </a:r>
            <a:r>
              <a:rPr lang="zh-CN" altLang="zh-CN" b="1" u="sng" dirty="0">
                <a:sym typeface="+mn-ea"/>
              </a:rPr>
              <a:t>　　　　　　　　　　　</a:t>
            </a:r>
            <a:r>
              <a:rPr lang="zh-CN" altLang="zh-CN" b="1" dirty="0">
                <a:sym typeface="+mn-ea"/>
              </a:rPr>
              <a:t>そうにもない。</a:t>
            </a:r>
            <a:endParaRPr lang="zh-CN" altLang="zh-CN" b="1" dirty="0">
              <a:latin typeface="MS Mincho" panose="02020609040205080304" charset="-128"/>
              <a:ea typeface="MS Mincho" panose="02020609040205080304" charset="-128"/>
            </a:endParaRPr>
          </a:p>
          <a:p>
            <a:pPr marL="0" indent="0">
              <a:buNone/>
            </a:pPr>
            <a:r>
              <a:rPr lang="zh-CN" altLang="zh-CN" b="1" dirty="0">
                <a:sym typeface="+mn-ea"/>
              </a:rPr>
              <a:t>4．</a:t>
            </a:r>
            <a:r>
              <a:rPr lang="ja-JP" altLang="zh-CN" b="1" dirty="0">
                <a:sym typeface="+mn-ea"/>
              </a:rPr>
              <a:t>大雨の影響で</a:t>
            </a:r>
            <a:r>
              <a:rPr lang="zh-CN" altLang="zh-CN" b="1" dirty="0">
                <a:sym typeface="+mn-ea"/>
              </a:rPr>
              <a:t>、</a:t>
            </a:r>
            <a:r>
              <a:rPr lang="zh-CN" altLang="zh-CN" b="1" u="sng" dirty="0">
                <a:sym typeface="+mn-ea"/>
              </a:rPr>
              <a:t>　　　　　</a:t>
            </a:r>
            <a:r>
              <a:rPr lang="ja-JP" altLang="zh-CN" b="1" u="sng" dirty="0">
                <a:sym typeface="+mn-ea"/>
              </a:rPr>
              <a:t>　　　</a:t>
            </a:r>
            <a:r>
              <a:rPr lang="zh-CN" altLang="zh-CN" b="1" u="sng" dirty="0">
                <a:sym typeface="+mn-ea"/>
              </a:rPr>
              <a:t>　　</a:t>
            </a:r>
            <a:r>
              <a:rPr lang="zh-CN" altLang="zh-CN" b="1" dirty="0">
                <a:sym typeface="+mn-ea"/>
              </a:rPr>
              <a:t>そうもない。</a:t>
            </a:r>
            <a:endParaRPr lang="zh-CN" altLang="zh-CN" b="1" dirty="0">
              <a:latin typeface="MS Mincho" panose="02020609040205080304" charset="-128"/>
              <a:ea typeface="MS Mincho" panose="02020609040205080304" charset="-128"/>
            </a:endParaRPr>
          </a:p>
          <a:p>
            <a:pPr marL="0" indent="0">
              <a:buNone/>
            </a:pPr>
            <a:r>
              <a:rPr lang="zh-CN" altLang="zh-CN" b="1" dirty="0">
                <a:sym typeface="+mn-ea"/>
              </a:rPr>
              <a:t>5．</a:t>
            </a:r>
            <a:r>
              <a:rPr lang="zh-CN" altLang="zh-CN" b="1" u="sng" dirty="0">
                <a:sym typeface="+mn-ea"/>
              </a:rPr>
              <a:t>　　　　　　　　</a:t>
            </a:r>
            <a:r>
              <a:rPr lang="zh-CN" altLang="zh-CN" b="1" dirty="0">
                <a:sym typeface="+mn-ea"/>
              </a:rPr>
              <a:t>と、ふるさとを思い出さずにはいられない。</a:t>
            </a:r>
            <a:r>
              <a:rPr lang="ja-JP" altLang="en-US" b="1" dirty="0" smtClean="0">
                <a:solidFill>
                  <a:schemeClr val="tx1">
                    <a:lumMod val="75000"/>
                    <a:lumOff val="25000"/>
                  </a:schemeClr>
                </a:solidFill>
                <a:sym typeface="+mn-ea"/>
              </a:rPr>
              <a:t>　</a:t>
            </a:r>
            <a:endParaRPr lang="ja-JP" altLang="ja-JP" b="1" dirty="0">
              <a:solidFill>
                <a:srgbClr val="002060"/>
              </a:solidFill>
              <a:latin typeface="MS Mincho" panose="02020609040205080304" charset="-128"/>
              <a:ea typeface="MS Mincho" panose="02020609040205080304" charset="-128"/>
            </a:endParaRPr>
          </a:p>
          <a:p>
            <a:endParaRPr lang="ja-JP" altLang="ja-JP" b="1" dirty="0">
              <a:solidFill>
                <a:srgbClr val="002060"/>
              </a:solidFill>
              <a:latin typeface="MS Mincho" panose="02020609040205080304" charset="-128"/>
              <a:ea typeface="MS Mincho" panose="02020609040205080304" charset="-128"/>
            </a:endParaRPr>
          </a:p>
        </p:txBody>
      </p:sp>
      <p:sp>
        <p:nvSpPr>
          <p:cNvPr id="100" name="文本框 99"/>
          <p:cNvSpPr txBox="1"/>
          <p:nvPr/>
        </p:nvSpPr>
        <p:spPr>
          <a:xfrm>
            <a:off x="1270635" y="2152650"/>
            <a:ext cx="5080000" cy="429895"/>
          </a:xfrm>
          <a:prstGeom prst="rect">
            <a:avLst/>
          </a:prstGeom>
          <a:noFill/>
          <a:ln w="9525">
            <a:noFill/>
          </a:ln>
        </p:spPr>
        <p:txBody>
          <a:bodyPr>
            <a:spAutoFit/>
          </a:bodyPr>
          <a:lstStyle/>
          <a:p>
            <a:pPr indent="0"/>
            <a:r>
              <a:rPr lang="zh-CN" sz="2200" b="1">
                <a:solidFill>
                  <a:srgbClr val="FF0000"/>
                </a:solidFill>
                <a:ea typeface="MS Mincho" panose="02020609040205080304" charset="-128"/>
              </a:rPr>
              <a:t>断る時ははっきり言ったほうがいい</a:t>
            </a:r>
          </a:p>
        </p:txBody>
      </p:sp>
      <p:sp>
        <p:nvSpPr>
          <p:cNvPr id="7" name="文本框 6"/>
          <p:cNvSpPr txBox="1"/>
          <p:nvPr/>
        </p:nvSpPr>
        <p:spPr>
          <a:xfrm>
            <a:off x="1003300" y="4924425"/>
            <a:ext cx="5347335" cy="429895"/>
          </a:xfrm>
          <a:prstGeom prst="rect">
            <a:avLst/>
          </a:prstGeom>
          <a:noFill/>
          <a:ln w="9525">
            <a:noFill/>
          </a:ln>
        </p:spPr>
        <p:txBody>
          <a:bodyPr wrap="square">
            <a:spAutoFit/>
          </a:bodyPr>
          <a:lstStyle/>
          <a:p>
            <a:pPr indent="0"/>
            <a:r>
              <a:rPr lang="zh-CN" sz="2200" b="1">
                <a:solidFill>
                  <a:srgbClr val="FF0000"/>
                </a:solidFill>
                <a:ea typeface="MS Mincho" panose="02020609040205080304" charset="-128"/>
              </a:rPr>
              <a:t>毎年カエルの声を聞く</a:t>
            </a:r>
          </a:p>
        </p:txBody>
      </p:sp>
      <p:sp>
        <p:nvSpPr>
          <p:cNvPr id="4" name="文本框 3"/>
          <p:cNvSpPr txBox="1"/>
          <p:nvPr/>
        </p:nvSpPr>
        <p:spPr>
          <a:xfrm>
            <a:off x="4243705" y="4217035"/>
            <a:ext cx="1609090" cy="429895"/>
          </a:xfrm>
          <a:prstGeom prst="rect">
            <a:avLst/>
          </a:prstGeom>
          <a:noFill/>
          <a:ln w="9525">
            <a:noFill/>
          </a:ln>
        </p:spPr>
        <p:txBody>
          <a:bodyPr wrap="square">
            <a:spAutoFit/>
          </a:bodyPr>
          <a:lstStyle/>
          <a:p>
            <a:pPr indent="0"/>
            <a:r>
              <a:rPr lang="zh-CN" sz="2200" b="1">
                <a:solidFill>
                  <a:srgbClr val="FF0000"/>
                </a:solidFill>
                <a:ea typeface="MS Mincho" panose="02020609040205080304" charset="-128"/>
              </a:rPr>
              <a:t>出勤でき</a:t>
            </a:r>
          </a:p>
        </p:txBody>
      </p:sp>
      <p:sp>
        <p:nvSpPr>
          <p:cNvPr id="5" name="文本框 4"/>
          <p:cNvSpPr txBox="1"/>
          <p:nvPr/>
        </p:nvSpPr>
        <p:spPr>
          <a:xfrm>
            <a:off x="3792220" y="3602355"/>
            <a:ext cx="2188210" cy="429895"/>
          </a:xfrm>
          <a:prstGeom prst="rect">
            <a:avLst/>
          </a:prstGeom>
          <a:noFill/>
          <a:ln w="9525">
            <a:noFill/>
          </a:ln>
        </p:spPr>
        <p:txBody>
          <a:bodyPr wrap="square">
            <a:spAutoFit/>
          </a:bodyPr>
          <a:lstStyle/>
          <a:p>
            <a:pPr indent="0"/>
            <a:r>
              <a:rPr lang="zh-CN" sz="2200" b="1">
                <a:solidFill>
                  <a:srgbClr val="FF0000"/>
                </a:solidFill>
                <a:ea typeface="MS Mincho" panose="02020609040205080304" charset="-128"/>
              </a:rPr>
              <a:t>とうていでき</a:t>
            </a:r>
          </a:p>
        </p:txBody>
      </p:sp>
      <p:sp>
        <p:nvSpPr>
          <p:cNvPr id="6" name="文本框 5"/>
          <p:cNvSpPr txBox="1"/>
          <p:nvPr/>
        </p:nvSpPr>
        <p:spPr>
          <a:xfrm>
            <a:off x="7775212" y="2936058"/>
            <a:ext cx="1955165" cy="429895"/>
          </a:xfrm>
          <a:prstGeom prst="rect">
            <a:avLst/>
          </a:prstGeom>
          <a:noFill/>
          <a:ln w="9525">
            <a:noFill/>
          </a:ln>
        </p:spPr>
        <p:txBody>
          <a:bodyPr wrap="square">
            <a:spAutoFit/>
          </a:bodyPr>
          <a:lstStyle/>
          <a:p>
            <a:pPr indent="0"/>
            <a:r>
              <a:rPr lang="ja-JP" altLang="en-US" sz="2200" b="1" dirty="0" smtClean="0">
                <a:solidFill>
                  <a:srgbClr val="FF0000"/>
                </a:solidFill>
                <a:ea typeface="MS Mincho" panose="02020609040205080304" charset="-128"/>
              </a:rPr>
              <a:t>　</a:t>
            </a:r>
            <a:r>
              <a:rPr lang="zh-CN" sz="2200" b="1" dirty="0" smtClean="0">
                <a:solidFill>
                  <a:srgbClr val="FF0000"/>
                </a:solidFill>
                <a:ea typeface="MS Mincho" panose="02020609040205080304" charset="-128"/>
              </a:rPr>
              <a:t>病</a:t>
            </a:r>
            <a:r>
              <a:rPr lang="zh-CN" sz="2200" b="1" dirty="0">
                <a:solidFill>
                  <a:srgbClr val="FF0000"/>
                </a:solidFill>
                <a:ea typeface="MS Mincho" panose="02020609040205080304" charset="-128"/>
              </a:rPr>
              <a:t>気</a:t>
            </a:r>
            <a:r>
              <a:rPr lang="zh-CN" sz="2200" b="1" dirty="0" smtClean="0">
                <a:solidFill>
                  <a:srgbClr val="FF0000"/>
                </a:solidFill>
                <a:ea typeface="MS Mincho" panose="02020609040205080304" charset="-128"/>
              </a:rPr>
              <a:t>になり</a:t>
            </a:r>
            <a:r>
              <a:rPr lang="ja-JP" altLang="en-US" sz="2200" b="1" dirty="0" smtClean="0">
                <a:solidFill>
                  <a:srgbClr val="FF0000"/>
                </a:solidFill>
                <a:ea typeface="MS Mincho" panose="02020609040205080304" charset="-128"/>
              </a:rPr>
              <a:t>　</a:t>
            </a:r>
            <a:endParaRPr lang="zh-CN" sz="2200" b="1" dirty="0">
              <a:solidFill>
                <a:srgbClr val="FF0000"/>
              </a:solidFill>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7" grpId="0"/>
      <p:bldP spid="7" grpId="1"/>
      <p:bldP spid="4" grpId="0"/>
      <p:bldP spid="4" grpId="1"/>
      <p:bldP spid="5" grpId="0"/>
      <p:bldP spid="5" grpId="1"/>
      <p:bldP spid="6" grpId="0"/>
      <p:bldP spid="6"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sym typeface="+mn-ea"/>
              </a:rPr>
              <a:t>一、次の文を完成しなさい。</a:t>
            </a:r>
          </a:p>
        </p:txBody>
      </p:sp>
      <p:sp>
        <p:nvSpPr>
          <p:cNvPr id="3" name="内容占位符 2"/>
          <p:cNvSpPr>
            <a:spLocks noGrp="1"/>
          </p:cNvSpPr>
          <p:nvPr>
            <p:ph idx="1"/>
          </p:nvPr>
        </p:nvSpPr>
        <p:spPr/>
        <p:txBody>
          <a:bodyPr>
            <a:noAutofit/>
          </a:bodyPr>
          <a:lstStyle/>
          <a:p>
            <a:pPr marL="0" indent="0">
              <a:buNone/>
            </a:pPr>
            <a:r>
              <a:rPr lang="en-US" altLang="ja-JP" sz="2700" b="1" dirty="0">
                <a:sym typeface="+mn-ea"/>
              </a:rPr>
              <a:t>6</a:t>
            </a:r>
            <a:r>
              <a:rPr lang="ja-JP" altLang="en-US" sz="2700" b="1" dirty="0" smtClean="0">
                <a:sym typeface="+mn-ea"/>
              </a:rPr>
              <a:t>．</a:t>
            </a:r>
            <a:r>
              <a:rPr lang="ja-JP" altLang="en-US" sz="2700" b="1" dirty="0">
                <a:sym typeface="+mn-ea"/>
              </a:rPr>
              <a:t>被害を受けた人を考えると</a:t>
            </a:r>
            <a:r>
              <a:rPr lang="ja-JP" altLang="en-US" sz="2700" b="1" u="sng" dirty="0">
                <a:sym typeface="+mn-ea"/>
              </a:rPr>
              <a:t>　　　　　　</a:t>
            </a:r>
            <a:r>
              <a:rPr lang="ja-JP" altLang="en-US" sz="2700" b="1" dirty="0">
                <a:sym typeface="+mn-ea"/>
              </a:rPr>
              <a:t>ずにはいられなくなる。</a:t>
            </a:r>
            <a:endParaRPr lang="ja-JP" altLang="en-US" sz="2700" b="1" dirty="0">
              <a:latin typeface="MS Mincho" panose="02020609040205080304" charset="-128"/>
              <a:ea typeface="MS Mincho" panose="02020609040205080304" charset="-128"/>
            </a:endParaRPr>
          </a:p>
          <a:p>
            <a:pPr marL="0" indent="0">
              <a:buNone/>
            </a:pPr>
            <a:r>
              <a:rPr lang="en-US" altLang="ja-JP" sz="2700" b="1" dirty="0">
                <a:sym typeface="+mn-ea"/>
              </a:rPr>
              <a:t>7</a:t>
            </a:r>
            <a:r>
              <a:rPr lang="ja-JP" altLang="en-US" sz="2700" b="1" dirty="0" smtClean="0">
                <a:sym typeface="+mn-ea"/>
              </a:rPr>
              <a:t>．</a:t>
            </a:r>
            <a:r>
              <a:rPr lang="ja-JP" altLang="en-US" sz="2700" b="1" dirty="0">
                <a:sym typeface="+mn-ea"/>
              </a:rPr>
              <a:t>自動車は便利な反面、</a:t>
            </a:r>
            <a:r>
              <a:rPr lang="ja-JP" altLang="en-US" sz="2700" b="1" u="sng" dirty="0">
                <a:sym typeface="+mn-ea"/>
              </a:rPr>
              <a:t>　　　　　　　　　　　　</a:t>
            </a:r>
            <a:r>
              <a:rPr lang="en-US" altLang="ja-JP" sz="2700" b="1" u="sng" dirty="0">
                <a:sym typeface="+mn-ea"/>
              </a:rPr>
              <a:t>         </a:t>
            </a:r>
            <a:r>
              <a:rPr lang="ja-JP" altLang="en-US" sz="2700" b="1" dirty="0" smtClean="0">
                <a:sym typeface="+mn-ea"/>
              </a:rPr>
              <a:t>。</a:t>
            </a:r>
          </a:p>
          <a:p>
            <a:pPr marL="0" indent="0">
              <a:buNone/>
            </a:pPr>
            <a:r>
              <a:rPr lang="en-US" altLang="ja-JP" sz="2700" b="1" dirty="0">
                <a:sym typeface="+mn-ea"/>
              </a:rPr>
              <a:t>8</a:t>
            </a:r>
            <a:r>
              <a:rPr lang="ja-JP" altLang="en-US" sz="2700" b="1" dirty="0" smtClean="0">
                <a:sym typeface="+mn-ea"/>
              </a:rPr>
              <a:t>．</a:t>
            </a:r>
            <a:r>
              <a:rPr lang="ja-JP" altLang="en-US" sz="2700" b="1" dirty="0">
                <a:sym typeface="+mn-ea"/>
              </a:rPr>
              <a:t>あの先生は非常に厳しい反面、</a:t>
            </a:r>
            <a:r>
              <a:rPr lang="ja-JP" altLang="en-US" sz="2700" b="1" u="sng" dirty="0">
                <a:sym typeface="+mn-ea"/>
              </a:rPr>
              <a:t>　　　　　　　　　　</a:t>
            </a:r>
            <a:r>
              <a:rPr lang="ja-JP" altLang="en-US" sz="2700" b="1" dirty="0">
                <a:sym typeface="+mn-ea"/>
              </a:rPr>
              <a:t>。</a:t>
            </a:r>
            <a:endParaRPr lang="ja-JP" altLang="en-US" sz="2700" b="1" dirty="0">
              <a:latin typeface="MS Mincho" panose="02020609040205080304" charset="-128"/>
              <a:ea typeface="MS Mincho" panose="02020609040205080304" charset="-128"/>
            </a:endParaRPr>
          </a:p>
          <a:p>
            <a:pPr marL="0" indent="0">
              <a:buNone/>
            </a:pPr>
            <a:r>
              <a:rPr lang="en-US" altLang="ja-JP" sz="2700" b="1" dirty="0">
                <a:sym typeface="+mn-ea"/>
              </a:rPr>
              <a:t>9</a:t>
            </a:r>
            <a:r>
              <a:rPr lang="ja-JP" altLang="en-US" sz="2700" b="1" dirty="0" smtClean="0">
                <a:sym typeface="+mn-ea"/>
              </a:rPr>
              <a:t>．</a:t>
            </a:r>
            <a:r>
              <a:rPr lang="ja-JP" altLang="en-US" sz="2700" b="1" dirty="0">
                <a:sym typeface="+mn-ea"/>
              </a:rPr>
              <a:t>彼の言ったことは事実に相違ないだろうとは思うが</a:t>
            </a:r>
            <a:r>
              <a:rPr lang="ja-JP" altLang="en-US" sz="2700" b="1" dirty="0" smtClean="0">
                <a:sym typeface="+mn-ea"/>
              </a:rPr>
              <a:t>、</a:t>
            </a:r>
            <a:r>
              <a:rPr lang="ja-JP" altLang="en-US" sz="2700" b="1" u="sng" dirty="0">
                <a:sym typeface="+mn-ea"/>
              </a:rPr>
              <a:t>　　　　　</a:t>
            </a:r>
          </a:p>
          <a:p>
            <a:pPr marL="0" indent="0">
              <a:buNone/>
            </a:pPr>
            <a:r>
              <a:rPr lang="ja-JP" altLang="en-US" sz="2700" b="1" u="sng" dirty="0">
                <a:sym typeface="+mn-ea"/>
              </a:rPr>
              <a:t>　　　　　　　　　　　　　　　　　　　</a:t>
            </a:r>
            <a:r>
              <a:rPr lang="ja-JP" altLang="en-US" sz="2700" b="1" dirty="0">
                <a:sym typeface="+mn-ea"/>
              </a:rPr>
              <a:t>。</a:t>
            </a:r>
            <a:endParaRPr lang="ja-JP" altLang="en-US" sz="2700" b="1" dirty="0">
              <a:latin typeface="MS Mincho" panose="02020609040205080304" charset="-128"/>
              <a:ea typeface="MS Mincho" panose="02020609040205080304" charset="-128"/>
            </a:endParaRPr>
          </a:p>
          <a:p>
            <a:pPr marL="0" indent="0">
              <a:buNone/>
            </a:pPr>
            <a:r>
              <a:rPr lang="en-US" altLang="ja-JP" sz="2700" b="1" dirty="0" smtClean="0">
                <a:sym typeface="+mn-ea"/>
              </a:rPr>
              <a:t>10</a:t>
            </a:r>
            <a:r>
              <a:rPr lang="ja-JP" altLang="en-US" sz="2700" b="1" dirty="0" smtClean="0">
                <a:sym typeface="+mn-ea"/>
              </a:rPr>
              <a:t>．</a:t>
            </a:r>
            <a:r>
              <a:rPr lang="ja-JP" altLang="en-US" sz="2700" b="1" dirty="0">
                <a:sym typeface="+mn-ea"/>
              </a:rPr>
              <a:t>不合格品がそれほど出たとは、</a:t>
            </a:r>
            <a:r>
              <a:rPr lang="ja-JP" altLang="en-US" sz="2700" b="1" u="sng" dirty="0">
                <a:sym typeface="+mn-ea"/>
              </a:rPr>
              <a:t>　　　　　　　　　　　</a:t>
            </a:r>
            <a:r>
              <a:rPr lang="ja-JP" altLang="en-US" sz="2700" b="1" dirty="0">
                <a:sym typeface="+mn-ea"/>
              </a:rPr>
              <a:t>　に相違ない。</a:t>
            </a:r>
            <a:r>
              <a:rPr lang="ja-JP" altLang="en-US" sz="2700" b="1" dirty="0">
                <a:solidFill>
                  <a:schemeClr val="tx1">
                    <a:lumMod val="75000"/>
                    <a:lumOff val="25000"/>
                  </a:schemeClr>
                </a:solidFill>
                <a:sym typeface="+mn-ea"/>
              </a:rPr>
              <a:t>　</a:t>
            </a:r>
            <a:r>
              <a:rPr lang="ja-JP" altLang="en-US" sz="2700" b="1" dirty="0" smtClean="0">
                <a:solidFill>
                  <a:schemeClr val="tx1">
                    <a:lumMod val="75000"/>
                    <a:lumOff val="25000"/>
                  </a:schemeClr>
                </a:solidFill>
                <a:sym typeface="+mn-ea"/>
              </a:rPr>
              <a:t>　</a:t>
            </a:r>
            <a:endParaRPr lang="ja-JP" altLang="ja-JP" sz="2700" b="1" dirty="0">
              <a:solidFill>
                <a:srgbClr val="002060"/>
              </a:solidFill>
              <a:latin typeface="MS Mincho" panose="02020609040205080304" charset="-128"/>
              <a:ea typeface="MS Mincho" panose="02020609040205080304" charset="-128"/>
            </a:endParaRPr>
          </a:p>
          <a:p>
            <a:pPr marL="0" indent="0">
              <a:buNone/>
            </a:pPr>
            <a:endParaRPr lang="ja-JP" altLang="ja-JP" sz="1600" b="1" dirty="0">
              <a:solidFill>
                <a:srgbClr val="002060"/>
              </a:solidFill>
              <a:latin typeface="MS Mincho" panose="02020609040205080304" charset="-128"/>
              <a:ea typeface="MS Mincho" panose="02020609040205080304" charset="-128"/>
            </a:endParaRPr>
          </a:p>
        </p:txBody>
      </p:sp>
      <p:sp>
        <p:nvSpPr>
          <p:cNvPr id="100" name="文本框 99"/>
          <p:cNvSpPr txBox="1"/>
          <p:nvPr/>
        </p:nvSpPr>
        <p:spPr>
          <a:xfrm>
            <a:off x="5531485" y="1490345"/>
            <a:ext cx="5080000" cy="429895"/>
          </a:xfrm>
          <a:prstGeom prst="rect">
            <a:avLst/>
          </a:prstGeom>
          <a:noFill/>
          <a:ln w="9525">
            <a:noFill/>
          </a:ln>
        </p:spPr>
        <p:txBody>
          <a:bodyPr>
            <a:spAutoFit/>
          </a:bodyPr>
          <a:lstStyle/>
          <a:p>
            <a:pPr indent="0"/>
            <a:r>
              <a:rPr lang="zh-CN" sz="2200" b="1">
                <a:solidFill>
                  <a:srgbClr val="FF0000"/>
                </a:solidFill>
                <a:ea typeface="MS Mincho" panose="02020609040205080304" charset="-128"/>
              </a:rPr>
              <a:t>何かせ</a:t>
            </a:r>
          </a:p>
        </p:txBody>
      </p:sp>
      <p:sp>
        <p:nvSpPr>
          <p:cNvPr id="4" name="文本框 3"/>
          <p:cNvSpPr txBox="1"/>
          <p:nvPr/>
        </p:nvSpPr>
        <p:spPr>
          <a:xfrm>
            <a:off x="4537075" y="2133600"/>
            <a:ext cx="7216140" cy="429895"/>
          </a:xfrm>
          <a:prstGeom prst="rect">
            <a:avLst/>
          </a:prstGeom>
          <a:noFill/>
          <a:ln w="9525">
            <a:noFill/>
          </a:ln>
        </p:spPr>
        <p:txBody>
          <a:bodyPr wrap="square">
            <a:spAutoFit/>
          </a:bodyPr>
          <a:lstStyle/>
          <a:p>
            <a:pPr indent="0"/>
            <a:r>
              <a:rPr lang="zh-CN" sz="2200" b="1">
                <a:solidFill>
                  <a:srgbClr val="FF0000"/>
                </a:solidFill>
                <a:ea typeface="MS Mincho" panose="02020609040205080304" charset="-128"/>
              </a:rPr>
              <a:t>交通事故や大気汚染というマイナス側面も持っている　</a:t>
            </a:r>
          </a:p>
        </p:txBody>
      </p:sp>
      <p:sp>
        <p:nvSpPr>
          <p:cNvPr id="5" name="文本框 4"/>
          <p:cNvSpPr txBox="1"/>
          <p:nvPr/>
        </p:nvSpPr>
        <p:spPr>
          <a:xfrm>
            <a:off x="6062345" y="2863215"/>
            <a:ext cx="4798060" cy="429895"/>
          </a:xfrm>
          <a:prstGeom prst="rect">
            <a:avLst/>
          </a:prstGeom>
          <a:noFill/>
          <a:ln w="9525">
            <a:noFill/>
          </a:ln>
        </p:spPr>
        <p:txBody>
          <a:bodyPr wrap="square">
            <a:spAutoFit/>
          </a:bodyPr>
          <a:lstStyle/>
          <a:p>
            <a:pPr indent="0"/>
            <a:r>
              <a:rPr lang="zh-CN" sz="2200" b="1">
                <a:solidFill>
                  <a:srgbClr val="FF0000"/>
                </a:solidFill>
                <a:ea typeface="MS Mincho" panose="02020609040205080304" charset="-128"/>
              </a:rPr>
              <a:t>優しいところもある</a:t>
            </a:r>
          </a:p>
        </p:txBody>
      </p:sp>
      <p:sp>
        <p:nvSpPr>
          <p:cNvPr id="6" name="文本框 5"/>
          <p:cNvSpPr txBox="1"/>
          <p:nvPr/>
        </p:nvSpPr>
        <p:spPr>
          <a:xfrm>
            <a:off x="1036320" y="4124325"/>
            <a:ext cx="5080000" cy="429895"/>
          </a:xfrm>
          <a:prstGeom prst="rect">
            <a:avLst/>
          </a:prstGeom>
          <a:noFill/>
          <a:ln w="9525">
            <a:noFill/>
          </a:ln>
        </p:spPr>
        <p:txBody>
          <a:bodyPr>
            <a:spAutoFit/>
          </a:bodyPr>
          <a:lstStyle/>
          <a:p>
            <a:pPr indent="0"/>
            <a:r>
              <a:rPr lang="zh-CN" sz="2200" b="1">
                <a:solidFill>
                  <a:srgbClr val="FF0000"/>
                </a:solidFill>
                <a:ea typeface="MS Mincho" panose="02020609040205080304" charset="-128"/>
              </a:rPr>
              <a:t>一応調べてみる必要がる</a:t>
            </a:r>
          </a:p>
        </p:txBody>
      </p:sp>
      <p:sp>
        <p:nvSpPr>
          <p:cNvPr id="7" name="文本框 6"/>
          <p:cNvSpPr txBox="1"/>
          <p:nvPr/>
        </p:nvSpPr>
        <p:spPr>
          <a:xfrm>
            <a:off x="6169660" y="4855845"/>
            <a:ext cx="5347335" cy="429895"/>
          </a:xfrm>
          <a:prstGeom prst="rect">
            <a:avLst/>
          </a:prstGeom>
          <a:noFill/>
          <a:ln w="9525">
            <a:noFill/>
          </a:ln>
        </p:spPr>
        <p:txBody>
          <a:bodyPr wrap="square">
            <a:spAutoFit/>
          </a:bodyPr>
          <a:lstStyle/>
          <a:p>
            <a:pPr indent="0"/>
            <a:r>
              <a:rPr lang="zh-CN" sz="2200" b="1">
                <a:solidFill>
                  <a:srgbClr val="FF0000"/>
                </a:solidFill>
                <a:ea typeface="MS Mincho" panose="02020609040205080304" charset="-128"/>
              </a:rPr>
              <a:t>製品の検査がそうとう厳しい</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4" grpId="0"/>
      <p:bldP spid="4" grpId="1"/>
      <p:bldP spid="5" grpId="0"/>
      <p:bldP spid="5" grpId="1"/>
      <p:bldP spid="6" grpId="0"/>
      <p:bldP spid="6" grpId="1"/>
      <p:bldP spid="7" grpId="0"/>
      <p:bldP spid="7"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lgn="l"/>
            <a:r>
              <a:rPr sz="4800" b="1" dirty="0">
                <a:solidFill>
                  <a:schemeClr val="accent3">
                    <a:lumMod val="50000"/>
                  </a:schemeClr>
                </a:solidFill>
                <a:latin typeface="MS Mincho" panose="02020609040205080304" charset="-128"/>
                <a:ea typeface="MS Mincho" panose="02020609040205080304" charset="-128"/>
                <a:sym typeface="+mn-ea"/>
              </a:rPr>
              <a:t>学習活動</a:t>
            </a:r>
            <a:endParaRPr lang="ja-JP" altLang="en-US" sz="4800" b="1" dirty="0">
              <a:solidFill>
                <a:schemeClr val="accent3">
                  <a:lumMod val="50000"/>
                </a:scheme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04</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4</a:t>
            </a:r>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2143125"/>
          </a:xfrm>
          <a:prstGeom prst="rect">
            <a:avLst/>
          </a:prstGeom>
          <a:noFill/>
        </p:spPr>
        <p:txBody>
          <a:bodyPr wrap="square" rtlCol="0" anchor="t">
            <a:spAutoFit/>
          </a:bodyPr>
          <a:lstStyle/>
          <a:p>
            <a:pPr algn="l" fontAlgn="auto">
              <a:lnSpc>
                <a:spcPts val="4000"/>
              </a:lnSpc>
            </a:pPr>
            <a:r>
              <a:rPr sz="2800" b="1">
                <a:solidFill>
                  <a:schemeClr val="tx2"/>
                </a:solidFill>
                <a:latin typeface="MS Mincho" panose="02020609040205080304" charset="-128"/>
                <a:ea typeface="MS Mincho" panose="02020609040205080304" charset="-128"/>
                <a:cs typeface="MS Mincho" panose="02020609040205080304" charset="-128"/>
                <a:sym typeface="+mn-ea"/>
              </a:rPr>
              <a:t>1</a:t>
            </a:r>
            <a:r>
              <a:rPr lang="en-US" sz="2800" b="1">
                <a:solidFill>
                  <a:schemeClr val="tx2"/>
                </a:solidFill>
                <a:latin typeface="MS Mincho" panose="02020609040205080304" charset="-128"/>
                <a:ea typeface="MS Mincho" panose="02020609040205080304" charset="-128"/>
                <a:cs typeface="MS Mincho" panose="02020609040205080304" charset="-128"/>
                <a:sym typeface="+mn-ea"/>
              </a:rPr>
              <a:t>.</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これは文法の面から言うと、間違いはなにもない。題目語と述語はちゃんと整っているし、助詞の使い方も完全だ。しかし「先週教えましたから」は日本人なら決して言わない言い方である。そう言ったらそのあとに「お陰で私たちは迷惑しました」とでも続きそうだ。</a:t>
            </a:r>
            <a:endParaRPr sz="2800" b="1">
              <a:solidFill>
                <a:schemeClr val="tx2"/>
              </a:solidFill>
              <a:latin typeface="MS Mincho" panose="02020609040205080304" charset="-128"/>
              <a:ea typeface="MS Mincho" panose="02020609040205080304" charset="-128"/>
              <a:cs typeface="MS Mincho" panose="02020609040205080304" charset="-128"/>
              <a:sym typeface="+mn-ea"/>
            </a:endParaRPr>
          </a:p>
        </p:txBody>
      </p:sp>
      <p:sp>
        <p:nvSpPr>
          <p:cNvPr id="11" name="文本框 10"/>
          <p:cNvSpPr txBox="1"/>
          <p:nvPr/>
        </p:nvSpPr>
        <p:spPr>
          <a:xfrm>
            <a:off x="391160" y="3872230"/>
            <a:ext cx="11410315" cy="214312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dirty="0" err="1">
                <a:latin typeface="+mj-ea"/>
                <a:ea typeface="+mj-ea"/>
                <a:cs typeface="MS Mincho" panose="02020609040205080304" charset="-128"/>
                <a:sym typeface="+mn-ea"/>
              </a:rPr>
              <a:t>这句话从语法上来说</a:t>
            </a:r>
            <a:r>
              <a:rPr lang="en-US" altLang="ja-JP" sz="2800" b="1" dirty="0">
                <a:latin typeface="+mj-ea"/>
                <a:ea typeface="+mj-ea"/>
                <a:cs typeface="MS Mincho" panose="02020609040205080304" charset="-128"/>
                <a:sym typeface="+mn-ea"/>
              </a:rPr>
              <a:t>，</a:t>
            </a:r>
            <a:r>
              <a:rPr lang="zh-CN" altLang="en-US" sz="2800" b="1" dirty="0">
                <a:latin typeface="+mj-ea"/>
                <a:ea typeface="+mj-ea"/>
                <a:cs typeface="MS Mincho" panose="02020609040205080304" charset="-128"/>
                <a:sym typeface="+mn-ea"/>
              </a:rPr>
              <a:t>没有任何</a:t>
            </a:r>
            <a:r>
              <a:rPr lang="en-US" altLang="ja-JP" sz="2800" b="1" dirty="0" err="1">
                <a:latin typeface="+mj-ea"/>
                <a:ea typeface="+mj-ea"/>
                <a:cs typeface="MS Mincho" panose="02020609040205080304" charset="-128"/>
                <a:sym typeface="+mn-ea"/>
              </a:rPr>
              <a:t>错误。句子的主题语和谓语也都完整无缺，助词的使用也是完全正确的。但是</a:t>
            </a:r>
            <a:r>
              <a:rPr lang="en-US" altLang="ja-JP" sz="2800" b="1" dirty="0">
                <a:latin typeface="+mj-ea"/>
                <a:ea typeface="+mj-ea"/>
                <a:cs typeface="MS Mincho" panose="02020609040205080304" charset="-128"/>
                <a:sym typeface="+mn-ea"/>
              </a:rPr>
              <a:t>，</a:t>
            </a:r>
            <a:r>
              <a:rPr lang="zh-CN" altLang="en-US" sz="2800" b="1" dirty="0">
                <a:latin typeface="+mj-ea"/>
                <a:ea typeface="+mj-ea"/>
                <a:cs typeface="MS Mincho" panose="02020609040205080304" charset="-128"/>
                <a:sym typeface="+mn-ea"/>
              </a:rPr>
              <a:t>日本人绝对不会说</a:t>
            </a:r>
            <a:r>
              <a:rPr lang="en-US" altLang="ja-JP" sz="2800" b="1" dirty="0">
                <a:latin typeface="+mj-ea"/>
                <a:ea typeface="+mj-ea"/>
                <a:cs typeface="MS Mincho" panose="02020609040205080304" charset="-128"/>
                <a:sym typeface="+mn-ea"/>
              </a:rPr>
              <a:t>“</a:t>
            </a:r>
            <a:r>
              <a:rPr lang="en-US" altLang="ja-JP" sz="2800" b="1" dirty="0" err="1">
                <a:latin typeface="+mj-ea"/>
                <a:ea typeface="+mj-ea"/>
                <a:cs typeface="MS Mincho" panose="02020609040205080304" charset="-128"/>
                <a:sym typeface="+mn-ea"/>
              </a:rPr>
              <a:t>先週教えましたから</a:t>
            </a:r>
            <a:r>
              <a:rPr lang="en-US" altLang="ja-JP" sz="2800" b="1" dirty="0">
                <a:latin typeface="+mj-ea"/>
                <a:ea typeface="+mj-ea"/>
                <a:cs typeface="MS Mincho" panose="02020609040205080304" charset="-128"/>
                <a:sym typeface="+mn-ea"/>
              </a:rPr>
              <a:t>”。</a:t>
            </a:r>
            <a:r>
              <a:rPr lang="zh-CN" altLang="en-US" sz="2800" b="1" dirty="0">
                <a:latin typeface="+mj-ea"/>
                <a:ea typeface="+mj-ea"/>
                <a:cs typeface="MS Mincho" panose="02020609040205080304" charset="-128"/>
                <a:sym typeface="+mn-ea"/>
              </a:rPr>
              <a:t>因为，如果</a:t>
            </a:r>
            <a:r>
              <a:rPr lang="en-US" altLang="ja-JP" sz="2800" b="1" dirty="0" err="1">
                <a:latin typeface="+mj-ea"/>
                <a:ea typeface="+mj-ea"/>
                <a:cs typeface="MS Mincho" panose="02020609040205080304" charset="-128"/>
                <a:sym typeface="+mn-ea"/>
              </a:rPr>
              <a:t>这么说的话，后面</a:t>
            </a:r>
            <a:r>
              <a:rPr lang="zh-CN" altLang="en-US" sz="2800" b="1" dirty="0">
                <a:latin typeface="+mj-ea"/>
                <a:ea typeface="+mj-ea"/>
                <a:cs typeface="MS Mincho" panose="02020609040205080304" charset="-128"/>
                <a:sym typeface="+mn-ea"/>
              </a:rPr>
              <a:t>必将会跟随</a:t>
            </a:r>
            <a:r>
              <a:rPr lang="en-US" altLang="ja-JP" sz="2800" b="1" dirty="0">
                <a:latin typeface="+mj-ea"/>
                <a:ea typeface="+mj-ea"/>
                <a:cs typeface="MS Mincho" panose="02020609040205080304" charset="-128"/>
                <a:sym typeface="+mn-ea"/>
              </a:rPr>
              <a:t>“</a:t>
            </a:r>
            <a:r>
              <a:rPr lang="en-US" altLang="ja-JP" sz="2800" b="1" dirty="0" err="1">
                <a:latin typeface="+mj-ea"/>
                <a:ea typeface="+mj-ea"/>
                <a:cs typeface="MS Mincho" panose="02020609040205080304" charset="-128"/>
                <a:sym typeface="+mn-ea"/>
              </a:rPr>
              <a:t>お蔭で私たちは迷惑しました”之类的话</a:t>
            </a:r>
            <a:r>
              <a:rPr lang="en-US" altLang="ja-JP" sz="2800" b="1" dirty="0">
                <a:latin typeface="+mj-ea"/>
                <a:ea typeface="+mj-ea"/>
                <a:cs typeface="MS Mincho" panose="02020609040205080304" charset="-128"/>
                <a:sym typeface="+mn-ea"/>
              </a:rPr>
              <a:t>。</a:t>
            </a:r>
            <a:endParaRPr lang="en-US" altLang="ja-JP" sz="2800" dirty="0">
              <a:latin typeface="+mj-ea"/>
              <a:ea typeface="+mj-ea"/>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2656205"/>
          </a:xfrm>
          <a:prstGeom prst="rect">
            <a:avLst/>
          </a:prstGeom>
          <a:noFill/>
        </p:spPr>
        <p:txBody>
          <a:bodyPr wrap="square" rtlCol="0" anchor="t">
            <a:spAutoFit/>
          </a:bodyPr>
          <a:lstStyle/>
          <a:p>
            <a:pPr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2.昔、中学校時代に読んだ漢文の教科書に、貝原益軒の逸事が出ていたが、どこかの渡し舟の中で、乗り合わせた一人の若造が滔々と経書を講義するのを益軒は黙って傾聴していたという話で、作者はその奥ゆかしさをほめたたえていた。</a:t>
            </a:r>
          </a:p>
          <a:p>
            <a:pPr fontAlgn="auto">
              <a:lnSpc>
                <a:spcPts val="4000"/>
              </a:lnSpc>
            </a:pPr>
            <a:endParaRPr sz="2800" b="1">
              <a:solidFill>
                <a:schemeClr val="tx2"/>
              </a:solidFill>
              <a:latin typeface="MS Mincho" panose="02020609040205080304" charset="-128"/>
              <a:ea typeface="MS Mincho" panose="02020609040205080304" charset="-128"/>
              <a:cs typeface="MS Mincho" panose="02020609040205080304" charset="-128"/>
              <a:sym typeface="+mn-ea"/>
            </a:endParaRPr>
          </a:p>
        </p:txBody>
      </p:sp>
      <p:sp>
        <p:nvSpPr>
          <p:cNvPr id="11" name="文本框 10"/>
          <p:cNvSpPr txBox="1"/>
          <p:nvPr/>
        </p:nvSpPr>
        <p:spPr>
          <a:xfrm>
            <a:off x="499745" y="3963670"/>
            <a:ext cx="11410315" cy="214312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zh-CN" altLang="en-US" sz="2800" b="1" dirty="0">
                <a:latin typeface="+mn-ea"/>
                <a:cs typeface="MS Mincho" panose="02020609040205080304" charset="-128"/>
                <a:sym typeface="+mn-ea"/>
              </a:rPr>
              <a:t>以</a:t>
            </a:r>
            <a:r>
              <a:rPr lang="en-US" altLang="ja-JP" sz="2800" b="1" dirty="0">
                <a:latin typeface="+mn-ea"/>
                <a:cs typeface="MS Mincho" panose="02020609040205080304" charset="-128"/>
                <a:sym typeface="+mn-ea"/>
              </a:rPr>
              <a:t>前</a:t>
            </a:r>
            <a:r>
              <a:rPr lang="zh-CN" altLang="en-US" sz="2800" b="1" dirty="0">
                <a:latin typeface="+mn-ea"/>
                <a:cs typeface="MS Mincho" panose="02020609040205080304" charset="-128"/>
                <a:sym typeface="+mn-ea"/>
              </a:rPr>
              <a:t>，</a:t>
            </a:r>
            <a:r>
              <a:rPr lang="en-US" altLang="ja-JP" sz="2800" b="1" dirty="0" err="1">
                <a:latin typeface="+mn-ea"/>
                <a:cs typeface="MS Mincho" panose="02020609040205080304" charset="-128"/>
                <a:sym typeface="+mn-ea"/>
              </a:rPr>
              <a:t>上中学</a:t>
            </a:r>
            <a:r>
              <a:rPr lang="zh-CN" altLang="en-US" sz="2800" b="1" dirty="0">
                <a:latin typeface="+mn-ea"/>
                <a:cs typeface="MS Mincho" panose="02020609040205080304" charset="-128"/>
                <a:sym typeface="+mn-ea"/>
              </a:rPr>
              <a:t>时学过</a:t>
            </a:r>
            <a:r>
              <a:rPr lang="en-US" altLang="ja-JP" sz="2800" b="1" dirty="0" err="1">
                <a:latin typeface="+mn-ea"/>
                <a:cs typeface="MS Mincho" panose="02020609040205080304" charset="-128"/>
                <a:sym typeface="+mn-ea"/>
              </a:rPr>
              <a:t>的汉文教材里，有一篇</a:t>
            </a:r>
            <a:r>
              <a:rPr lang="zh-CN" altLang="en-US" sz="2800" b="1" dirty="0">
                <a:latin typeface="+mn-ea"/>
                <a:cs typeface="MS Mincho" panose="02020609040205080304" charset="-128"/>
                <a:sym typeface="+mn-ea"/>
              </a:rPr>
              <a:t>关于</a:t>
            </a:r>
            <a:r>
              <a:rPr lang="en-US" altLang="ja-JP" sz="2800" b="1" dirty="0" err="1">
                <a:latin typeface="+mn-ea"/>
                <a:cs typeface="MS Mincho" panose="02020609040205080304" charset="-128"/>
                <a:sym typeface="+mn-ea"/>
              </a:rPr>
              <a:t>贝原益轩</a:t>
            </a:r>
            <a:r>
              <a:rPr lang="zh-CN" altLang="en-US" sz="2800" b="1" dirty="0">
                <a:latin typeface="+mn-ea"/>
                <a:cs typeface="MS Mincho" panose="02020609040205080304" charset="-128"/>
                <a:sym typeface="+mn-ea"/>
              </a:rPr>
              <a:t>之</a:t>
            </a:r>
            <a:r>
              <a:rPr lang="en-US" altLang="ja-JP" sz="2800" b="1" dirty="0" err="1">
                <a:latin typeface="+mn-ea"/>
                <a:cs typeface="MS Mincho" panose="02020609040205080304" charset="-128"/>
                <a:sym typeface="+mn-ea"/>
              </a:rPr>
              <a:t>逸事</a:t>
            </a:r>
            <a:r>
              <a:rPr lang="zh-CN" altLang="en-US" sz="2800" b="1" dirty="0">
                <a:latin typeface="+mn-ea"/>
                <a:cs typeface="MS Mincho" panose="02020609040205080304" charset="-128"/>
                <a:sym typeface="+mn-ea"/>
              </a:rPr>
              <a:t>的文章</a:t>
            </a:r>
            <a:r>
              <a:rPr lang="en-US" altLang="ja-JP" sz="2800" b="1" dirty="0">
                <a:latin typeface="+mn-ea"/>
                <a:cs typeface="MS Mincho" panose="02020609040205080304" charset="-128"/>
                <a:sym typeface="+mn-ea"/>
              </a:rPr>
              <a:t>。在</a:t>
            </a:r>
            <a:r>
              <a:rPr lang="zh-CN" altLang="en-US" sz="2800" b="1" dirty="0">
                <a:latin typeface="+mn-ea"/>
                <a:cs typeface="MS Mincho" panose="02020609040205080304" charset="-128"/>
                <a:sym typeface="+mn-ea"/>
              </a:rPr>
              <a:t>一个</a:t>
            </a:r>
            <a:r>
              <a:rPr lang="en-US" altLang="ja-JP" sz="2800" b="1" dirty="0" err="1">
                <a:latin typeface="+mn-ea"/>
                <a:cs typeface="MS Mincho" panose="02020609040205080304" charset="-128"/>
                <a:sym typeface="+mn-ea"/>
              </a:rPr>
              <a:t>渡船</a:t>
            </a:r>
            <a:r>
              <a:rPr lang="zh-CN" altLang="en-US" sz="2800" b="1" dirty="0">
                <a:latin typeface="+mn-ea"/>
                <a:cs typeface="MS Mincho" panose="02020609040205080304" charset="-128"/>
                <a:sym typeface="+mn-ea"/>
              </a:rPr>
              <a:t>上</a:t>
            </a:r>
            <a:r>
              <a:rPr lang="en-US" altLang="ja-JP" sz="2800" b="1" dirty="0">
                <a:latin typeface="+mn-ea"/>
                <a:cs typeface="MS Mincho" panose="02020609040205080304" charset="-128"/>
                <a:sym typeface="+mn-ea"/>
              </a:rPr>
              <a:t>，</a:t>
            </a:r>
            <a:r>
              <a:rPr lang="en-US" altLang="ja-JP" sz="2800" b="1" dirty="0" err="1">
                <a:latin typeface="+mn-ea"/>
                <a:cs typeface="MS Mincho" panose="02020609040205080304" charset="-128"/>
                <a:sym typeface="+mn-ea"/>
              </a:rPr>
              <a:t>有一小伙滔滔不绝地讲经书，贝原益轩则一言不发地倾听着。作者是在赞扬贝原益轩的儒雅而不张扬的品质</a:t>
            </a:r>
            <a:r>
              <a:rPr lang="en-US" altLang="ja-JP" sz="2800" b="1" dirty="0">
                <a:latin typeface="+mn-ea"/>
                <a:cs typeface="MS Mincho" panose="02020609040205080304" charset="-128"/>
                <a:sym typeface="+mn-ea"/>
              </a:rPr>
              <a:t>。</a:t>
            </a:r>
            <a:endParaRPr lang="en-US" altLang="ja-JP" sz="2800" b="1" dirty="0">
              <a:solidFill>
                <a:schemeClr val="tx1"/>
              </a:solidFill>
              <a:latin typeface="+mn-ea"/>
              <a:cs typeface="MS Mincho" panose="02020609040205080304" charset="-128"/>
              <a:sym typeface="+mn-ea"/>
            </a:endParaRPr>
          </a:p>
          <a:p>
            <a:pPr algn="l" fontAlgn="auto">
              <a:lnSpc>
                <a:spcPts val="4000"/>
              </a:lnSpc>
            </a:pPr>
            <a:endParaRPr lang="en-US" altLang="ja-JP" sz="2800" dirty="0">
              <a:latin typeface="华文中宋" panose="02010600030101010101" charset="-122"/>
              <a:ea typeface="华文中宋" panose="02010600030101010101" charset="-122"/>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2656205"/>
          </a:xfrm>
          <a:prstGeom prst="rect">
            <a:avLst/>
          </a:prstGeom>
          <a:noFill/>
        </p:spPr>
        <p:txBody>
          <a:bodyPr wrap="square" rtlCol="0" anchor="t">
            <a:spAutoFit/>
          </a:bodyPr>
          <a:lstStyle/>
          <a:p>
            <a:pPr fontAlgn="auto">
              <a:lnSpc>
                <a:spcPts val="4000"/>
              </a:lnSpc>
            </a:pPr>
            <a:r>
              <a:rPr lang="en-US" sz="2800" b="1">
                <a:solidFill>
                  <a:schemeClr val="tx2"/>
                </a:solidFill>
                <a:latin typeface="MS Mincho" panose="02020609040205080304" charset="-128"/>
                <a:ea typeface="MS Mincho" panose="02020609040205080304" charset="-128"/>
                <a:cs typeface="MS Mincho" panose="02020609040205080304" charset="-128"/>
                <a:sym typeface="+mn-ea"/>
              </a:rPr>
              <a:t>3</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そう言っては自分の行為を恩に着せる言い方になって、相手に不快の思いをさせる。そこでお茶が入ったのが自然現象のように、雨が降ってきたとか、小鳥が庭に来た、とかいうのと同じように述べるのである。</a:t>
            </a:r>
          </a:p>
          <a:p>
            <a:pPr fontAlgn="auto">
              <a:lnSpc>
                <a:spcPts val="4000"/>
              </a:lnSpc>
            </a:pPr>
            <a:endParaRPr sz="2800" b="1">
              <a:solidFill>
                <a:schemeClr val="tx2"/>
              </a:solidFill>
              <a:latin typeface="MS Mincho" panose="02020609040205080304" charset="-128"/>
              <a:ea typeface="MS Mincho" panose="02020609040205080304" charset="-128"/>
              <a:cs typeface="MS Mincho" panose="02020609040205080304" charset="-128"/>
              <a:sym typeface="+mn-ea"/>
            </a:endParaRPr>
          </a:p>
        </p:txBody>
      </p:sp>
      <p:sp>
        <p:nvSpPr>
          <p:cNvPr id="11" name="文本框 10"/>
          <p:cNvSpPr txBox="1"/>
          <p:nvPr/>
        </p:nvSpPr>
        <p:spPr>
          <a:xfrm>
            <a:off x="499745" y="3947795"/>
            <a:ext cx="11410315" cy="163004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dirty="0" err="1">
                <a:latin typeface="+mn-ea"/>
                <a:cs typeface="MS Mincho" panose="02020609040205080304" charset="-128"/>
                <a:sym typeface="+mn-ea"/>
              </a:rPr>
              <a:t>这么说的话</a:t>
            </a:r>
            <a:r>
              <a:rPr lang="zh-CN" altLang="en-US" sz="2800" b="1" dirty="0">
                <a:latin typeface="+mn-ea"/>
                <a:cs typeface="MS Mincho" panose="02020609040205080304" charset="-128"/>
                <a:sym typeface="+mn-ea"/>
              </a:rPr>
              <a:t>就会变得向对方施恩一般，</a:t>
            </a:r>
            <a:r>
              <a:rPr lang="en-US" altLang="ja-JP" sz="2800" b="1" dirty="0" err="1">
                <a:latin typeface="+mn-ea"/>
                <a:cs typeface="MS Mincho" panose="02020609040205080304" charset="-128"/>
                <a:sym typeface="+mn-ea"/>
              </a:rPr>
              <a:t>会让对方感觉不快。于是</a:t>
            </a:r>
            <a:r>
              <a:rPr lang="en-US" altLang="ja-JP" sz="2800" b="1" dirty="0">
                <a:latin typeface="+mn-ea"/>
                <a:cs typeface="MS Mincho" panose="02020609040205080304" charset="-128"/>
                <a:sym typeface="+mn-ea"/>
              </a:rPr>
              <a:t>，</a:t>
            </a:r>
            <a:r>
              <a:rPr lang="zh-CN" altLang="en-US" sz="2800" b="1" dirty="0">
                <a:latin typeface="+mn-ea"/>
                <a:cs typeface="MS Mincho" panose="02020609040205080304" charset="-128"/>
                <a:sym typeface="+mn-ea"/>
              </a:rPr>
              <a:t>把</a:t>
            </a:r>
            <a:r>
              <a:rPr lang="en-US" altLang="zh-CN" sz="2800" b="1" dirty="0">
                <a:latin typeface="+mn-ea"/>
                <a:cs typeface="MS Mincho" panose="02020609040205080304" charset="-128"/>
                <a:sym typeface="+mn-ea"/>
              </a:rPr>
              <a:t>“</a:t>
            </a:r>
            <a:r>
              <a:rPr lang="zh-CN" altLang="en-US" sz="2800" b="1" dirty="0">
                <a:latin typeface="+mn-ea"/>
                <a:cs typeface="MS Mincho" panose="02020609040205080304" charset="-128"/>
                <a:sym typeface="+mn-ea"/>
              </a:rPr>
              <a:t>泡茶</a:t>
            </a:r>
            <a:r>
              <a:rPr lang="en-US" altLang="zh-CN" sz="2800" b="1" dirty="0">
                <a:latin typeface="+mn-ea"/>
                <a:cs typeface="MS Mincho" panose="02020609040205080304" charset="-128"/>
                <a:sym typeface="+mn-ea"/>
              </a:rPr>
              <a:t>”</a:t>
            </a:r>
            <a:r>
              <a:rPr lang="zh-CN" altLang="en-US" sz="2800" b="1" dirty="0">
                <a:latin typeface="+mn-ea"/>
                <a:cs typeface="MS Mincho" panose="02020609040205080304" charset="-128"/>
                <a:sym typeface="+mn-ea"/>
              </a:rPr>
              <a:t>说成</a:t>
            </a:r>
            <a:r>
              <a:rPr lang="en-US" altLang="zh-CN" sz="2800" b="1" dirty="0">
                <a:latin typeface="+mn-ea"/>
                <a:cs typeface="MS Mincho" panose="02020609040205080304" charset="-128"/>
                <a:sym typeface="+mn-ea"/>
              </a:rPr>
              <a:t>“</a:t>
            </a:r>
            <a:r>
              <a:rPr lang="zh-CN" altLang="en-US" sz="2800" b="1" dirty="0">
                <a:latin typeface="+mn-ea"/>
                <a:cs typeface="MS Mincho" panose="02020609040205080304" charset="-128"/>
                <a:sym typeface="+mn-ea"/>
              </a:rPr>
              <a:t>茶</a:t>
            </a:r>
            <a:r>
              <a:rPr lang="en-US" altLang="ja-JP" sz="2800" b="1" dirty="0" err="1">
                <a:latin typeface="+mn-ea"/>
                <a:cs typeface="MS Mincho" panose="02020609040205080304" charset="-128"/>
                <a:sym typeface="+mn-ea"/>
              </a:rPr>
              <a:t>泡好了</a:t>
            </a:r>
            <a:r>
              <a:rPr lang="en-US" altLang="ja-JP" sz="2800" b="1" dirty="0">
                <a:latin typeface="+mn-ea"/>
                <a:cs typeface="MS Mincho" panose="02020609040205080304" charset="-128"/>
                <a:sym typeface="+mn-ea"/>
              </a:rPr>
              <a:t>”</a:t>
            </a:r>
            <a:r>
              <a:rPr lang="zh-CN" altLang="en-US" sz="2800" b="1" dirty="0">
                <a:latin typeface="+mn-ea"/>
                <a:cs typeface="MS Mincho" panose="02020609040205080304" charset="-128"/>
                <a:sym typeface="+mn-ea"/>
              </a:rPr>
              <a:t>，就</a:t>
            </a:r>
            <a:r>
              <a:rPr lang="en-US" altLang="ja-JP" sz="2800" b="1" dirty="0">
                <a:latin typeface="+mn-ea"/>
                <a:cs typeface="MS Mincho" panose="02020609040205080304" charset="-128"/>
                <a:sym typeface="+mn-ea"/>
              </a:rPr>
              <a:t>如</a:t>
            </a:r>
            <a:r>
              <a:rPr lang="zh-CN" altLang="en-US" sz="2800" b="1" dirty="0">
                <a:latin typeface="+mn-ea"/>
                <a:cs typeface="MS Mincho" panose="02020609040205080304" charset="-128"/>
                <a:sym typeface="+mn-ea"/>
              </a:rPr>
              <a:t>同</a:t>
            </a:r>
            <a:r>
              <a:rPr lang="en-US" altLang="ja-JP" sz="2800" b="1" dirty="0" err="1" smtClean="0">
                <a:latin typeface="+mn-ea"/>
                <a:cs typeface="MS Mincho" panose="02020609040205080304" charset="-128"/>
                <a:sym typeface="+mn-ea"/>
              </a:rPr>
              <a:t>下雨啦</a:t>
            </a:r>
            <a:r>
              <a:rPr lang="ja-JP" altLang="en-US" sz="2800" b="1" dirty="0" smtClean="0">
                <a:latin typeface="+mn-ea"/>
                <a:cs typeface="MS Mincho" panose="02020609040205080304" charset="-128"/>
                <a:sym typeface="+mn-ea"/>
              </a:rPr>
              <a:t>、</a:t>
            </a:r>
            <a:r>
              <a:rPr lang="en-US" altLang="ja-JP" sz="2800" b="1" dirty="0" err="1" smtClean="0">
                <a:latin typeface="+mn-ea"/>
                <a:cs typeface="MS Mincho" panose="02020609040205080304" charset="-128"/>
                <a:sym typeface="+mn-ea"/>
              </a:rPr>
              <a:t>鸟儿飞到院子里</a:t>
            </a:r>
            <a:r>
              <a:rPr lang="zh-CN" altLang="en-US" sz="2800" b="1" dirty="0">
                <a:latin typeface="+mn-ea"/>
                <a:cs typeface="MS Mincho" panose="02020609040205080304" charset="-128"/>
                <a:sym typeface="+mn-ea"/>
              </a:rPr>
              <a:t>了</a:t>
            </a:r>
            <a:r>
              <a:rPr lang="zh-CN" altLang="en-US" sz="2800" b="1" dirty="0" smtClean="0">
                <a:latin typeface="+mn-ea"/>
                <a:cs typeface="MS Mincho" panose="02020609040205080304" charset="-128"/>
                <a:sym typeface="+mn-ea"/>
              </a:rPr>
              <a:t>一样自然</a:t>
            </a:r>
            <a:r>
              <a:rPr lang="zh-CN" altLang="en-US" sz="2800" b="1" dirty="0">
                <a:latin typeface="+mn-ea"/>
                <a:cs typeface="MS Mincho" panose="02020609040205080304" charset="-128"/>
                <a:sym typeface="+mn-ea"/>
              </a:rPr>
              <a:t>，感觉不出人为</a:t>
            </a:r>
            <a:r>
              <a:rPr lang="en-US" altLang="ja-JP" sz="2800" b="1" dirty="0">
                <a:latin typeface="+mn-ea"/>
                <a:cs typeface="MS Mincho" panose="02020609040205080304" charset="-128"/>
                <a:sym typeface="+mn-ea"/>
              </a:rPr>
              <a:t>。</a:t>
            </a:r>
            <a:endParaRPr lang="en-US" altLang="ja-JP" sz="2800" dirty="0">
              <a:latin typeface="+mn-ea"/>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2656205"/>
          </a:xfrm>
          <a:prstGeom prst="rect">
            <a:avLst/>
          </a:prstGeom>
          <a:noFill/>
        </p:spPr>
        <p:txBody>
          <a:bodyPr wrap="square" rtlCol="0" anchor="t">
            <a:spAutoFit/>
          </a:bodyPr>
          <a:lstStyle/>
          <a:p>
            <a:pPr fontAlgn="auto">
              <a:lnSpc>
                <a:spcPts val="4000"/>
              </a:lnSpc>
            </a:pPr>
            <a:r>
              <a:rPr lang="en-US" sz="2800" b="1">
                <a:solidFill>
                  <a:schemeClr val="tx2"/>
                </a:solidFill>
                <a:latin typeface="MS Mincho" panose="02020609040205080304" charset="-128"/>
                <a:ea typeface="MS Mincho" panose="02020609040205080304" charset="-128"/>
                <a:cs typeface="MS Mincho" panose="02020609040205080304" charset="-128"/>
                <a:sym typeface="+mn-ea"/>
              </a:rPr>
              <a:t>4</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日本人は話す時は、絶えず相手の気持を考慮する。相手によい感じを持たせようとする。ただし、日本人はそのためにお世辞を使うことはよいことと思ってはいない。日本人が重んじるのは感謝と陳謝である。</a:t>
            </a:r>
          </a:p>
          <a:p>
            <a:pPr fontAlgn="auto">
              <a:lnSpc>
                <a:spcPts val="4000"/>
              </a:lnSpc>
            </a:pPr>
            <a:endParaRPr sz="2800" b="1">
              <a:solidFill>
                <a:schemeClr val="tx2"/>
              </a:solidFill>
              <a:latin typeface="MS Mincho" panose="02020609040205080304" charset="-128"/>
              <a:ea typeface="MS Mincho" panose="02020609040205080304" charset="-128"/>
              <a:cs typeface="MS Mincho" panose="02020609040205080304" charset="-128"/>
              <a:sym typeface="+mn-ea"/>
            </a:endParaRPr>
          </a:p>
        </p:txBody>
      </p:sp>
      <p:sp>
        <p:nvSpPr>
          <p:cNvPr id="11" name="文本框 10"/>
          <p:cNvSpPr txBox="1"/>
          <p:nvPr/>
        </p:nvSpPr>
        <p:spPr>
          <a:xfrm>
            <a:off x="499745" y="4114165"/>
            <a:ext cx="11410315" cy="214312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dirty="0" err="1">
                <a:latin typeface="+mn-ea"/>
                <a:cs typeface="MS Mincho" panose="02020609040205080304" charset="-128"/>
                <a:sym typeface="+mn-ea"/>
              </a:rPr>
              <a:t>日本人讲话时</a:t>
            </a:r>
            <a:r>
              <a:rPr lang="zh-CN" altLang="en-US" sz="2800" b="1" dirty="0">
                <a:latin typeface="+mn-ea"/>
                <a:cs typeface="MS Mincho" panose="02020609040205080304" charset="-128"/>
                <a:sym typeface="+mn-ea"/>
              </a:rPr>
              <a:t>不断地考虑</a:t>
            </a:r>
            <a:r>
              <a:rPr lang="en-US" altLang="ja-JP" sz="2800" b="1" dirty="0" err="1">
                <a:latin typeface="+mn-ea"/>
                <a:cs typeface="MS Mincho" panose="02020609040205080304" charset="-128"/>
                <a:sym typeface="+mn-ea"/>
              </a:rPr>
              <a:t>对方的心情，想让对方有一种好的感觉。但是，日本人并不认为，为此而奉承对方是好事情。日本人重视的是感谢和道歉</a:t>
            </a:r>
            <a:r>
              <a:rPr lang="en-US" altLang="ja-JP" sz="2800" b="1" dirty="0">
                <a:latin typeface="+mn-ea"/>
                <a:cs typeface="MS Mincho" panose="02020609040205080304" charset="-128"/>
                <a:sym typeface="+mn-ea"/>
              </a:rPr>
              <a:t>。</a:t>
            </a:r>
            <a:endParaRPr lang="en-US" altLang="ja-JP" sz="2800" b="1" dirty="0">
              <a:solidFill>
                <a:schemeClr val="tx1"/>
              </a:solidFill>
              <a:latin typeface="+mn-ea"/>
              <a:cs typeface="MS Mincho" panose="02020609040205080304" charset="-128"/>
              <a:sym typeface="+mn-ea"/>
            </a:endParaRPr>
          </a:p>
          <a:p>
            <a:pPr algn="l" fontAlgn="auto">
              <a:lnSpc>
                <a:spcPts val="4000"/>
              </a:lnSpc>
            </a:pPr>
            <a:endParaRPr lang="en-US" altLang="ja-JP" sz="2800" dirty="0">
              <a:latin typeface="华文中宋" panose="02010600030101010101" charset="-122"/>
              <a:ea typeface="华文中宋" panose="02010600030101010101" charset="-122"/>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2656205"/>
          </a:xfrm>
          <a:prstGeom prst="rect">
            <a:avLst/>
          </a:prstGeom>
          <a:noFill/>
        </p:spPr>
        <p:txBody>
          <a:bodyPr wrap="square" rtlCol="0" anchor="t">
            <a:spAutoFit/>
          </a:bodyPr>
          <a:lstStyle/>
          <a:p>
            <a:pPr fontAlgn="auto">
              <a:lnSpc>
                <a:spcPts val="4000"/>
              </a:lnSpc>
            </a:pPr>
            <a:r>
              <a:rPr lang="en-US" sz="2800" b="1">
                <a:solidFill>
                  <a:schemeClr val="tx2"/>
                </a:solidFill>
                <a:latin typeface="MS Mincho" panose="02020609040205080304" charset="-128"/>
                <a:ea typeface="MS Mincho" panose="02020609040205080304" charset="-128"/>
                <a:cs typeface="MS Mincho" panose="02020609040205080304" charset="-128"/>
                <a:sym typeface="+mn-ea"/>
              </a:rPr>
              <a:t>5.</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日本の警官はあやまり方によって罪を見逃してくれる。このことから要領のいいのは、口先だけ丁寧にあやまって、あとで舌を出しているものもいる。そういう悪い面もあるが、あやまちをしてあやまることはりっぱなことではないか。</a:t>
            </a:r>
          </a:p>
          <a:p>
            <a:pPr fontAlgn="auto">
              <a:lnSpc>
                <a:spcPts val="4000"/>
              </a:lnSpc>
            </a:pPr>
            <a:endParaRPr sz="2800" b="1">
              <a:solidFill>
                <a:schemeClr val="tx2"/>
              </a:solidFill>
              <a:latin typeface="MS Mincho" panose="02020609040205080304" charset="-128"/>
              <a:ea typeface="MS Mincho" panose="02020609040205080304" charset="-128"/>
              <a:cs typeface="MS Mincho" panose="02020609040205080304" charset="-128"/>
              <a:sym typeface="+mn-ea"/>
            </a:endParaRPr>
          </a:p>
        </p:txBody>
      </p:sp>
      <p:sp>
        <p:nvSpPr>
          <p:cNvPr id="11" name="文本框 10"/>
          <p:cNvSpPr txBox="1"/>
          <p:nvPr/>
        </p:nvSpPr>
        <p:spPr>
          <a:xfrm>
            <a:off x="499745" y="3761740"/>
            <a:ext cx="11410315" cy="214312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dirty="0" err="1">
                <a:latin typeface="+mn-ea"/>
                <a:cs typeface="MS Mincho" panose="02020609040205080304" charset="-128"/>
                <a:sym typeface="+mn-ea"/>
              </a:rPr>
              <a:t>日本的警官有时会根据对方的道歉态度而不追求其过失。因此，有些人脑子很灵活，</a:t>
            </a:r>
            <a:r>
              <a:rPr lang="en-US" altLang="ja-JP" sz="2800" b="1" dirty="0" err="1" smtClean="0">
                <a:latin typeface="+mn-ea"/>
                <a:cs typeface="MS Mincho" panose="02020609040205080304" charset="-128"/>
                <a:sym typeface="+mn-ea"/>
              </a:rPr>
              <a:t>口头上很诚恳</a:t>
            </a:r>
            <a:r>
              <a:rPr lang="ja-JP" altLang="en-US" sz="2800" b="1" dirty="0" smtClean="0">
                <a:latin typeface="+mn-ea"/>
                <a:cs typeface="MS Mincho" panose="02020609040205080304" charset="-128"/>
                <a:sym typeface="+mn-ea"/>
              </a:rPr>
              <a:t>地</a:t>
            </a:r>
            <a:r>
              <a:rPr lang="en-US" altLang="ja-JP" sz="2800" b="1" dirty="0" err="1" smtClean="0">
                <a:latin typeface="+mn-ea"/>
                <a:cs typeface="MS Mincho" panose="02020609040205080304" charset="-128"/>
                <a:sym typeface="+mn-ea"/>
              </a:rPr>
              <a:t>道歉</a:t>
            </a:r>
            <a:r>
              <a:rPr lang="en-US" altLang="ja-JP" sz="2800" b="1" dirty="0" err="1">
                <a:latin typeface="+mn-ea"/>
                <a:cs typeface="MS Mincho" panose="02020609040205080304" charset="-128"/>
                <a:sym typeface="+mn-ea"/>
              </a:rPr>
              <a:t>，过后</a:t>
            </a:r>
            <a:r>
              <a:rPr lang="zh-CN" altLang="en-US" sz="2800" b="1" dirty="0">
                <a:latin typeface="+mn-ea"/>
                <a:cs typeface="MS Mincho" panose="02020609040205080304" charset="-128"/>
                <a:sym typeface="+mn-ea"/>
              </a:rPr>
              <a:t>却</a:t>
            </a:r>
            <a:r>
              <a:rPr lang="en-US" altLang="ja-JP" sz="2800" b="1" dirty="0" err="1">
                <a:latin typeface="+mn-ea"/>
                <a:cs typeface="MS Mincho" panose="02020609040205080304" charset="-128"/>
                <a:sym typeface="+mn-ea"/>
              </a:rPr>
              <a:t>暗中嗤笑。虽说有这样的消极一面，但为自己犯错而道歉，毕竟是一件好事情吧</a:t>
            </a:r>
            <a:r>
              <a:rPr lang="en-US" altLang="ja-JP" sz="2800" b="1" dirty="0">
                <a:latin typeface="+mn-ea"/>
                <a:cs typeface="MS Mincho" panose="02020609040205080304" charset="-128"/>
                <a:sym typeface="+mn-ea"/>
              </a:rPr>
              <a:t>。</a:t>
            </a:r>
            <a:endParaRPr lang="en-US" altLang="ja-JP" sz="2800" b="1" dirty="0">
              <a:solidFill>
                <a:schemeClr val="tx1"/>
              </a:solidFill>
              <a:latin typeface="+mn-ea"/>
              <a:cs typeface="MS Mincho" panose="02020609040205080304" charset="-128"/>
              <a:sym typeface="+mn-ea"/>
            </a:endParaRPr>
          </a:p>
          <a:p>
            <a:pPr algn="l" fontAlgn="auto">
              <a:lnSpc>
                <a:spcPts val="4000"/>
              </a:lnSpc>
            </a:pPr>
            <a:endParaRPr lang="en-US" altLang="ja-JP" sz="2800" dirty="0">
              <a:latin typeface="+mn-ea"/>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1383665"/>
          </a:xfrm>
          <a:prstGeom prst="rect">
            <a:avLst/>
          </a:prstGeom>
          <a:noFill/>
        </p:spPr>
        <p:txBody>
          <a:bodyPr wrap="square" rtlCol="0" anchor="t">
            <a:spAutoFit/>
          </a:bodyPr>
          <a:lstStyle/>
          <a:p>
            <a:pPr algn="l" fontAlgn="auto">
              <a:lnSpc>
                <a:spcPct val="150000"/>
              </a:lnSpc>
            </a:pPr>
            <a:r>
              <a:rPr lang="en-US" altLang="zh-CN" sz="2800" b="1" dirty="0">
                <a:solidFill>
                  <a:schemeClr val="tx1"/>
                </a:solidFill>
                <a:latin typeface="MS Mincho" panose="02020609040205080304" charset="-128"/>
                <a:ea typeface="MS Mincho" panose="02020609040205080304" charset="-128"/>
                <a:cs typeface="MS Mincho" panose="02020609040205080304" charset="-128"/>
                <a:sym typeface="+mn-ea"/>
              </a:rPr>
              <a:t>1.</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「知っていますか」についての日本</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語らしい</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回答は何</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だ</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か。</a:t>
            </a:r>
          </a:p>
          <a:p>
            <a:pPr algn="l" fontAlgn="auto">
              <a:lnSpc>
                <a:spcPct val="150000"/>
              </a:lnSpc>
            </a:pP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8285" y="2623185"/>
            <a:ext cx="11697335" cy="214312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答え</a:t>
            </a:r>
            <a:r>
              <a:rPr lang="en-US" altLang="ja-JP" sz="2800" b="1">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endParaRPr lang="en-US" altLang="ja-JP" sz="2800" b="1">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「先週、教わりました。」</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　あるいはもっと丁寧に言うならば、「先週、教えていただきました」。</a:t>
            </a: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altLang="ja-JP" sz="2800" b="1">
                <a:solidFill>
                  <a:schemeClr val="tx2">
                    <a:lumMod val="90000"/>
                    <a:lumOff val="10000"/>
                  </a:schemeClr>
                </a:solidFill>
                <a:latin typeface="MS Mincho" panose="02020609040205080304" charset="-128"/>
                <a:ea typeface="MS Mincho" panose="02020609040205080304" charset="-128"/>
                <a:cs typeface="MS Mincho" panose="02020609040205080304" charset="-128"/>
                <a:sym typeface="+mn-ea"/>
              </a:rPr>
              <a:t>2．「教わりました」類と「教えていただきました」はどう違</a:t>
            </a:r>
            <a:r>
              <a:rPr lang="ja-JP" altLang="en-US" sz="2800" b="1">
                <a:solidFill>
                  <a:schemeClr val="tx2">
                    <a:lumMod val="90000"/>
                    <a:lumOff val="10000"/>
                  </a:schemeClr>
                </a:solidFill>
                <a:latin typeface="MS Mincho" panose="02020609040205080304" charset="-128"/>
                <a:ea typeface="MS Mincho" panose="02020609040205080304" charset="-128"/>
                <a:cs typeface="MS Mincho" panose="02020609040205080304" charset="-128"/>
                <a:sym typeface="+mn-ea"/>
              </a:rPr>
              <a:t>うの</a:t>
            </a:r>
            <a:r>
              <a:rPr lang="en-US" altLang="ja-JP" sz="2800" b="1">
                <a:solidFill>
                  <a:schemeClr val="tx2">
                    <a:lumMod val="90000"/>
                    <a:lumOff val="10000"/>
                  </a:schemeClr>
                </a:solidFill>
                <a:latin typeface="MS Mincho" panose="02020609040205080304" charset="-128"/>
                <a:ea typeface="MS Mincho" panose="02020609040205080304" charset="-128"/>
                <a:cs typeface="MS Mincho" panose="02020609040205080304" charset="-128"/>
                <a:sym typeface="+mn-ea"/>
              </a:rPr>
              <a:t>か。</a:t>
            </a:r>
          </a:p>
        </p:txBody>
      </p:sp>
      <p:sp>
        <p:nvSpPr>
          <p:cNvPr id="14" name="文本框 13"/>
          <p:cNvSpPr txBox="1"/>
          <p:nvPr/>
        </p:nvSpPr>
        <p:spPr>
          <a:xfrm>
            <a:off x="248285" y="2623185"/>
            <a:ext cx="11697335" cy="163004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両方とも「教えられる」という意味を表す点では同じ文だと言えますが、「～ていただく」を使った「教えていただきました」のほうが結果状態を表す「教わりました」より礼儀正しく丁寧です。</a:t>
            </a: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8400" y="193638"/>
            <a:ext cx="10969200" cy="710004"/>
          </a:xfrm>
        </p:spPr>
        <p:txBody>
          <a:bodyPr/>
          <a:lstStyle/>
          <a:p>
            <a:r>
              <a:rPr lang="en-US" altLang="ja-JP" sz="3200" dirty="0">
                <a:latin typeface="MS UI Gothic" panose="020B0600070205080204" pitchFamily="34" charset="-128"/>
                <a:ea typeface="MS UI Gothic" panose="020B0600070205080204" pitchFamily="34" charset="-128"/>
                <a:sym typeface="+mn-ea"/>
              </a:rPr>
              <a:t>【</a:t>
            </a:r>
            <a:r>
              <a:rPr lang="ja-JP" sz="3200" dirty="0">
                <a:latin typeface="MS UI Gothic" panose="020B0600070205080204" pitchFamily="34" charset="-128"/>
                <a:ea typeface="MS UI Gothic" panose="020B0600070205080204" pitchFamily="34" charset="-128"/>
                <a:sym typeface="+mn-ea"/>
              </a:rPr>
              <a:t>作品紹介</a:t>
            </a:r>
            <a:r>
              <a:rPr lang="en-US" altLang="ja-JP" sz="3200" dirty="0">
                <a:latin typeface="MS UI Gothic" panose="020B0600070205080204" pitchFamily="34" charset="-128"/>
                <a:ea typeface="MS UI Gothic" panose="020B0600070205080204" pitchFamily="34" charset="-128"/>
                <a:sym typeface="+mn-ea"/>
              </a:rPr>
              <a:t>】</a:t>
            </a:r>
            <a:endParaRPr lang="zh-CN" altLang="en-US" sz="3200" dirty="0"/>
          </a:p>
        </p:txBody>
      </p:sp>
      <p:sp>
        <p:nvSpPr>
          <p:cNvPr id="4" name="文本框 3"/>
          <p:cNvSpPr txBox="1"/>
          <p:nvPr/>
        </p:nvSpPr>
        <p:spPr>
          <a:xfrm>
            <a:off x="3291840" y="1123950"/>
            <a:ext cx="8528685" cy="4893647"/>
          </a:xfrm>
          <a:prstGeom prst="rect">
            <a:avLst/>
          </a:prstGeom>
          <a:solidFill>
            <a:schemeClr val="tx2">
              <a:lumMod val="10000"/>
              <a:lumOff val="90000"/>
            </a:schemeClr>
          </a:solidFill>
        </p:spPr>
        <p:txBody>
          <a:bodyPr wrap="square" rtlCol="0">
            <a:spAutoFit/>
          </a:bodyPr>
          <a:lstStyle/>
          <a:p>
            <a:r>
              <a:rPr lang="en-US" altLang="ja-JP" sz="2400" b="1" dirty="0" smtClean="0">
                <a:latin typeface="MS Mincho" panose="02020609040205080304" charset="-128"/>
                <a:ea typeface="MS Mincho" panose="02020609040205080304" charset="-128"/>
                <a:sym typeface="+mn-ea"/>
              </a:rPr>
              <a:t>『</a:t>
            </a:r>
            <a:r>
              <a:rPr lang="ja-JP" altLang="en-US" sz="2400" b="1" dirty="0">
                <a:latin typeface="MS Mincho" panose="02020609040205080304" charset="-128"/>
                <a:ea typeface="MS Mincho" panose="02020609040205080304" charset="-128"/>
                <a:sym typeface="+mn-ea"/>
              </a:rPr>
              <a:t>日本語</a:t>
            </a:r>
            <a:r>
              <a:rPr lang="en-US" altLang="ja-JP" sz="2400" b="1" dirty="0">
                <a:latin typeface="MS Mincho" panose="02020609040205080304" charset="-128"/>
                <a:ea typeface="MS Mincho" panose="02020609040205080304" charset="-128"/>
                <a:sym typeface="+mn-ea"/>
              </a:rPr>
              <a:t>』</a:t>
            </a:r>
            <a:r>
              <a:rPr lang="ja-JP" altLang="en-US" sz="2400" b="1" dirty="0">
                <a:latin typeface="MS Mincho" panose="02020609040205080304" charset="-128"/>
                <a:ea typeface="MS Mincho" panose="02020609040205080304" charset="-128"/>
                <a:sym typeface="+mn-ea"/>
              </a:rPr>
              <a:t>上、下巻　</a:t>
            </a:r>
            <a:r>
              <a:rPr lang="en-US" altLang="ja-JP" sz="2400" b="1" dirty="0" smtClean="0">
                <a:latin typeface="MS Mincho" panose="02020609040205080304" charset="-128"/>
                <a:ea typeface="MS Mincho" panose="02020609040205080304" charset="-128"/>
                <a:sym typeface="+mn-ea"/>
              </a:rPr>
              <a:t>1988</a:t>
            </a:r>
            <a:r>
              <a:rPr lang="ja-JP" altLang="en-US" sz="2400" b="1" dirty="0">
                <a:latin typeface="MS Mincho" panose="02020609040205080304" charset="-128"/>
                <a:ea typeface="MS Mincho" panose="02020609040205080304" charset="-128"/>
                <a:sym typeface="+mn-ea"/>
              </a:rPr>
              <a:t>年</a:t>
            </a:r>
            <a:r>
              <a:rPr lang="en-US" altLang="ja-JP" sz="2400" b="1" dirty="0">
                <a:latin typeface="MS Mincho" panose="02020609040205080304" charset="-128"/>
                <a:ea typeface="MS Mincho" panose="02020609040205080304" charset="-128"/>
                <a:sym typeface="+mn-ea"/>
              </a:rPr>
              <a:t>1</a:t>
            </a:r>
            <a:r>
              <a:rPr lang="ja-JP" altLang="en-US" sz="2400" b="1" dirty="0">
                <a:latin typeface="MS Mincho" panose="02020609040205080304" charset="-128"/>
                <a:ea typeface="MS Mincho" panose="02020609040205080304" charset="-128"/>
                <a:sym typeface="+mn-ea"/>
              </a:rPr>
              <a:t>月</a:t>
            </a:r>
            <a:r>
              <a:rPr lang="en-US" altLang="ja-JP" sz="2400" b="1" dirty="0">
                <a:latin typeface="MS Mincho" panose="02020609040205080304" charset="-128"/>
                <a:ea typeface="MS Mincho" panose="02020609040205080304" charset="-128"/>
                <a:sym typeface="+mn-ea"/>
              </a:rPr>
              <a:t>20</a:t>
            </a:r>
            <a:r>
              <a:rPr lang="ja-JP" altLang="en-US" sz="2400" b="1" dirty="0">
                <a:latin typeface="MS Mincho" panose="02020609040205080304" charset="-128"/>
                <a:ea typeface="MS Mincho" panose="02020609040205080304" charset="-128"/>
                <a:sym typeface="+mn-ea"/>
              </a:rPr>
              <a:t>日　第１刷発</a:t>
            </a:r>
            <a:r>
              <a:rPr lang="ja-JP" altLang="en-US" sz="2400" b="1" dirty="0" smtClean="0">
                <a:latin typeface="MS Mincho" panose="02020609040205080304" charset="-128"/>
                <a:ea typeface="MS Mincho" panose="02020609040205080304" charset="-128"/>
                <a:sym typeface="+mn-ea"/>
              </a:rPr>
              <a:t>行</a:t>
            </a:r>
            <a:endParaRPr lang="ja-JP" altLang="en-US" sz="2400" b="1" dirty="0">
              <a:solidFill>
                <a:schemeClr val="tx1"/>
              </a:solidFill>
              <a:latin typeface="MS Mincho" panose="02020609040205080304" charset="-128"/>
              <a:ea typeface="MS Mincho" panose="02020609040205080304" charset="-128"/>
            </a:endParaRPr>
          </a:p>
          <a:p>
            <a:r>
              <a:rPr lang="en-US" altLang="ja-JP" sz="2400" b="1" dirty="0">
                <a:latin typeface="MS Mincho" panose="02020609040205080304" charset="-128"/>
                <a:ea typeface="MS Mincho" panose="02020609040205080304" charset="-128"/>
                <a:sym typeface="+mn-ea"/>
              </a:rPr>
              <a:t>『</a:t>
            </a:r>
            <a:r>
              <a:rPr lang="ja-JP" altLang="en-US" sz="2400" b="1" dirty="0">
                <a:latin typeface="MS Mincho" panose="02020609040205080304" charset="-128"/>
                <a:ea typeface="MS Mincho" panose="02020609040205080304" charset="-128"/>
                <a:sym typeface="+mn-ea"/>
              </a:rPr>
              <a:t>日本語</a:t>
            </a:r>
            <a:r>
              <a:rPr lang="en-US" altLang="ja-JP" sz="2400" b="1" dirty="0">
                <a:latin typeface="MS Mincho" panose="02020609040205080304" charset="-128"/>
                <a:ea typeface="MS Mincho" panose="02020609040205080304" charset="-128"/>
                <a:sym typeface="+mn-ea"/>
              </a:rPr>
              <a:t>』</a:t>
            </a:r>
            <a:r>
              <a:rPr lang="ja-JP" altLang="en-US" sz="2400" b="1" dirty="0">
                <a:latin typeface="MS Mincho" panose="02020609040205080304" charset="-128"/>
                <a:ea typeface="MS Mincho" panose="02020609040205080304" charset="-128"/>
                <a:sym typeface="+mn-ea"/>
              </a:rPr>
              <a:t>旧版</a:t>
            </a:r>
            <a:r>
              <a:rPr lang="ja-JP" altLang="en-US" sz="2400" b="1" dirty="0" smtClean="0">
                <a:latin typeface="MS Mincho" panose="02020609040205080304" charset="-128"/>
                <a:ea typeface="MS Mincho" panose="02020609040205080304" charset="-128"/>
                <a:sym typeface="+mn-ea"/>
              </a:rPr>
              <a:t>は</a:t>
            </a:r>
            <a:r>
              <a:rPr lang="en-US" altLang="ja-JP" sz="2400" b="1" dirty="0" smtClean="0">
                <a:latin typeface="MS Mincho" panose="02020609040205080304" charset="-128"/>
                <a:ea typeface="MS Mincho" panose="02020609040205080304" charset="-128"/>
                <a:sym typeface="+mn-ea"/>
              </a:rPr>
              <a:t>1957</a:t>
            </a:r>
            <a:r>
              <a:rPr lang="ja-JP" altLang="en-US" sz="2400" b="1" dirty="0" smtClean="0">
                <a:latin typeface="MS Mincho" panose="02020609040205080304" charset="-128"/>
                <a:ea typeface="MS Mincho" panose="02020609040205080304" charset="-128"/>
                <a:sym typeface="+mn-ea"/>
              </a:rPr>
              <a:t>年（昭和</a:t>
            </a:r>
            <a:r>
              <a:rPr lang="en-US" altLang="ja-JP" sz="2400" b="1" dirty="0" smtClean="0">
                <a:latin typeface="MS Mincho" panose="02020609040205080304" charset="-128"/>
                <a:ea typeface="MS Mincho" panose="02020609040205080304" charset="-128"/>
                <a:sym typeface="+mn-ea"/>
              </a:rPr>
              <a:t>32</a:t>
            </a:r>
            <a:r>
              <a:rPr lang="ja-JP" altLang="en-US" sz="2400" b="1" dirty="0" smtClean="0">
                <a:latin typeface="MS Mincho" panose="02020609040205080304" charset="-128"/>
                <a:ea typeface="MS Mincho" panose="02020609040205080304" charset="-128"/>
                <a:sym typeface="+mn-ea"/>
              </a:rPr>
              <a:t>年）</a:t>
            </a:r>
            <a:r>
              <a:rPr lang="en-US" altLang="ja-JP" sz="2400" b="1" dirty="0" smtClean="0">
                <a:latin typeface="MS Mincho" panose="02020609040205080304" charset="-128"/>
                <a:ea typeface="MS Mincho" panose="02020609040205080304" charset="-128"/>
                <a:sym typeface="+mn-ea"/>
              </a:rPr>
              <a:t>1</a:t>
            </a:r>
            <a:r>
              <a:rPr lang="ja-JP" altLang="en-US" sz="2400" b="1" dirty="0">
                <a:latin typeface="MS Mincho" panose="02020609040205080304" charset="-128"/>
                <a:ea typeface="MS Mincho" panose="02020609040205080304" charset="-128"/>
                <a:sym typeface="+mn-ea"/>
              </a:rPr>
              <a:t>月</a:t>
            </a:r>
            <a:r>
              <a:rPr lang="ja-JP" altLang="en-US" sz="2400" b="1" dirty="0" smtClean="0">
                <a:latin typeface="MS Mincho" panose="02020609040205080304" charset="-128"/>
                <a:ea typeface="MS Mincho" panose="02020609040205080304" charset="-128"/>
                <a:sym typeface="+mn-ea"/>
              </a:rPr>
              <a:t>に</a:t>
            </a:r>
            <a:r>
              <a:rPr lang="ja-JP" altLang="en-US" sz="2400" b="1" dirty="0">
                <a:latin typeface="MS Mincho" panose="02020609040205080304" charset="-128"/>
                <a:ea typeface="MS Mincho" panose="02020609040205080304" charset="-128"/>
                <a:sym typeface="+mn-ea"/>
              </a:rPr>
              <a:t>発行。新版はラングセラーの旧版をもとに、刊行後</a:t>
            </a:r>
            <a:r>
              <a:rPr lang="en-US" altLang="ja-JP" sz="2400" b="1" dirty="0">
                <a:latin typeface="MS Mincho" panose="02020609040205080304" charset="-128"/>
                <a:ea typeface="MS Mincho" panose="02020609040205080304" charset="-128"/>
                <a:sym typeface="+mn-ea"/>
              </a:rPr>
              <a:t>30</a:t>
            </a:r>
            <a:r>
              <a:rPr lang="ja-JP" altLang="en-US" sz="2400" b="1" dirty="0">
                <a:latin typeface="MS Mincho" panose="02020609040205080304" charset="-128"/>
                <a:ea typeface="MS Mincho" panose="02020609040205080304" charset="-128"/>
                <a:sym typeface="+mn-ea"/>
              </a:rPr>
              <a:t>年の日本語の変容に即して全面的に手を加えるとともに、言語学の最新の成果を盛り込んだ決定版。さまざまな言語と比べて、日本語は一体どんな特徴を持っているのか。発音、語彙、表記法、文法など、あらゆる角度から光を当て、日本語の面白さ、素晴らしさ、そして欠点を具体的に解明する。旧版を出して以後、金田一春彦先生は東京外国語大学と上智大学に勤め、日本語を講じたが、学生に毎年のように「日本語と他国語との比較」という題のレポートを提出させた。「お茶が入りました」の美しさは、学生のレポートからヒントを得たものだと言っている。</a:t>
            </a:r>
          </a:p>
          <a:p>
            <a:endParaRPr lang="ja-JP" altLang="en-US" sz="2400" b="1" dirty="0">
              <a:solidFill>
                <a:schemeClr val="tx1"/>
              </a:solidFill>
              <a:latin typeface="MS Mincho" panose="02020609040205080304" charset="-128"/>
              <a:ea typeface="MS Mincho" panose="02020609040205080304" charset="-128"/>
            </a:endParaRPr>
          </a:p>
        </p:txBody>
      </p:sp>
      <p:pic>
        <p:nvPicPr>
          <p:cNvPr id="3" name="图片 2"/>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623943" y="1123950"/>
            <a:ext cx="2506530" cy="2619710"/>
          </a:xfrm>
          <a:prstGeom prst="rect">
            <a:avLst/>
          </a:prstGeom>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943" y="3808205"/>
            <a:ext cx="2506530" cy="2948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1116965"/>
          </a:xfrm>
          <a:prstGeom prst="rect">
            <a:avLst/>
          </a:prstGeom>
          <a:noFill/>
        </p:spPr>
        <p:txBody>
          <a:bodyPr wrap="square" rtlCol="0" anchor="t">
            <a:spAutoFit/>
          </a:bodyPr>
          <a:lstStyle/>
          <a:p>
            <a:pPr algn="l" fontAlgn="auto">
              <a:lnSpc>
                <a:spcPts val="4000"/>
              </a:lnSpc>
            </a:pPr>
            <a:r>
              <a:rPr lang="en-US" sz="2800" b="1" dirty="0">
                <a:solidFill>
                  <a:srgbClr val="002060"/>
                </a:solidFill>
                <a:latin typeface="MS Mincho" panose="02020609040205080304" charset="-128"/>
                <a:ea typeface="MS Mincho" panose="02020609040205080304" charset="-128"/>
                <a:cs typeface="MS Mincho" panose="02020609040205080304" charset="-128"/>
                <a:sym typeface="+mn-ea"/>
              </a:rPr>
              <a:t>3.お客さんが探しているものがない場合、日本の店員はなぜ「ございませんでした」と過去形を使</a:t>
            </a:r>
            <a:r>
              <a:rPr lang="ja-JP" altLang="en-US" sz="2800" b="1" dirty="0">
                <a:solidFill>
                  <a:srgbClr val="002060"/>
                </a:solidFill>
                <a:latin typeface="MS Mincho" panose="02020609040205080304" charset="-128"/>
                <a:ea typeface="MS Mincho" panose="02020609040205080304" charset="-128"/>
                <a:cs typeface="MS Mincho" panose="02020609040205080304" charset="-128"/>
                <a:sym typeface="+mn-ea"/>
              </a:rPr>
              <a:t>うの</a:t>
            </a:r>
            <a:r>
              <a:rPr lang="en-US" sz="2800" b="1" dirty="0">
                <a:solidFill>
                  <a:srgbClr val="002060"/>
                </a:solidFill>
                <a:latin typeface="MS Mincho" panose="02020609040205080304" charset="-128"/>
                <a:ea typeface="MS Mincho" panose="02020609040205080304" charset="-128"/>
                <a:cs typeface="MS Mincho" panose="02020609040205080304" charset="-128"/>
                <a:sym typeface="+mn-ea"/>
              </a:rPr>
              <a:t>か。</a:t>
            </a:r>
            <a:endParaRPr lang="en-US" altLang="ja-JP" sz="2800" b="1" dirty="0">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8285" y="2623185"/>
            <a:ext cx="11697335" cy="316928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ja-JP" altLang="en-US" sz="2800" b="1" dirty="0">
                <a:latin typeface="MS Mincho" panose="02020609040205080304" charset="-128"/>
                <a:ea typeface="MS Mincho" panose="02020609040205080304" charset="-128"/>
                <a:cs typeface="MS Mincho" panose="02020609040205080304" charset="-128"/>
                <a:sym typeface="+mn-ea"/>
              </a:rPr>
              <a:t>答え</a:t>
            </a:r>
            <a:r>
              <a:rPr lang="en-US" altLang="ja-JP" sz="2800" b="1" dirty="0">
                <a:latin typeface="MS Mincho" panose="02020609040205080304" charset="-128"/>
                <a:ea typeface="MS Mincho" panose="02020609040205080304" charset="-128"/>
                <a:cs typeface="MS Mincho" panose="02020609040205080304" charset="-128"/>
                <a:sym typeface="+mn-ea"/>
              </a:rPr>
              <a:t>:</a:t>
            </a:r>
            <a:endParaRPr lang="en-US" altLang="ja-JP" sz="2800" b="1" dirty="0">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en-US" altLang="ja-JP" sz="2800" b="1" dirty="0">
                <a:latin typeface="MS Mincho" panose="02020609040205080304" charset="-128"/>
                <a:ea typeface="MS Mincho" panose="02020609040205080304" charset="-128"/>
                <a:cs typeface="MS Mincho" panose="02020609040205080304" charset="-128"/>
                <a:sym typeface="+mn-ea"/>
              </a:rPr>
              <a:t>「</a:t>
            </a:r>
            <a:r>
              <a:rPr lang="en-US" altLang="ja-JP" sz="2800" b="1" dirty="0" err="1">
                <a:latin typeface="MS Mincho" panose="02020609040205080304" charset="-128"/>
                <a:ea typeface="MS Mincho" panose="02020609040205080304" charset="-128"/>
                <a:cs typeface="MS Mincho" panose="02020609040205080304" charset="-128"/>
                <a:sym typeface="+mn-ea"/>
              </a:rPr>
              <a:t>ございません」で十分なはずであるが</a:t>
            </a:r>
            <a:r>
              <a:rPr lang="en-US" altLang="ja-JP" sz="2800" b="1" dirty="0">
                <a:latin typeface="MS Mincho" panose="02020609040205080304" charset="-128"/>
                <a:ea typeface="MS Mincho" panose="02020609040205080304" charset="-128"/>
                <a:cs typeface="MS Mincho" panose="02020609040205080304" charset="-128"/>
                <a:sym typeface="+mn-ea"/>
              </a:rPr>
              <a:t>、「</a:t>
            </a:r>
            <a:r>
              <a:rPr lang="en-US" altLang="ja-JP" sz="2800" b="1" dirty="0" err="1">
                <a:latin typeface="MS Mincho" panose="02020609040205080304" charset="-128"/>
                <a:ea typeface="MS Mincho" panose="02020609040205080304" charset="-128"/>
                <a:cs typeface="MS Mincho" panose="02020609040205080304" charset="-128"/>
                <a:sym typeface="+mn-ea"/>
              </a:rPr>
              <a:t>ございませんでした」と「でした」をつけるのは、これはやはり、言外に言葉が省かれているからです。つまり</a:t>
            </a:r>
            <a:r>
              <a:rPr lang="en-US" altLang="ja-JP" sz="2800" b="1" dirty="0">
                <a:latin typeface="MS Mincho" panose="02020609040205080304" charset="-128"/>
                <a:ea typeface="MS Mincho" panose="02020609040205080304" charset="-128"/>
                <a:cs typeface="MS Mincho" panose="02020609040205080304" charset="-128"/>
                <a:sym typeface="+mn-ea"/>
              </a:rPr>
              <a:t>、「私どもとしては、当然、その本を用意しておくべきでしたけれども、不注意で用意しておりませんでした」という意味で「ございませんでした」と言うのです。</a:t>
            </a:r>
            <a:endParaRPr lang="ja-JP" altLang="en-US" sz="2800" b="1" dirty="0">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4.日本人はなぜ省略表現をよく使ってい</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るの</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か。</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8285" y="2313305"/>
            <a:ext cx="11697335" cy="3681730"/>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答え</a:t>
            </a:r>
            <a:r>
              <a:rPr lang="en-US" altLang="ja-JP" sz="2800" b="1">
                <a:latin typeface="MS Mincho" panose="02020609040205080304" charset="-128"/>
                <a:ea typeface="MS Mincho" panose="02020609040205080304" charset="-128"/>
                <a:cs typeface="MS Mincho" panose="02020609040205080304" charset="-128"/>
                <a:sym typeface="+mn-ea"/>
              </a:rPr>
              <a:t>:</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古典文法学者、松尾捨治郎は、&lt;省略&gt;の多いことを日本語の三大特色の一つとしました。たしかに、日本語には他の国語ではっきりことばに出していうところで、出し惜しみした簡潔表現が多いです。一体、なぜ日本人は、このように言葉を節するのかというと、日本人の間には、そもそも物は言わない方がいいという気持ちがあります。</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111696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5.日本では、答えに、「はい、行きます」と「はい、行きません」と両方が可能ですが、他の国ではどう</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なの</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か。</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8285" y="2623185"/>
            <a:ext cx="11697335" cy="3681730"/>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答え</a:t>
            </a:r>
            <a:r>
              <a:rPr lang="en-US" altLang="ja-JP" sz="2800" b="1">
                <a:latin typeface="MS Mincho" panose="02020609040205080304" charset="-128"/>
                <a:ea typeface="MS Mincho" panose="02020609040205080304" charset="-128"/>
                <a:cs typeface="MS Mincho" panose="02020609040205080304" charset="-128"/>
                <a:sym typeface="+mn-ea"/>
              </a:rPr>
              <a:t>:</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英語やドイツ語·フランス語のイエスとノーの使い分けは単純である。自分の答えが、I doのようなnotを含まない形ならば、質問が「行くか」でも「行かないのか」でも同じです。中国語や韓国語はハイとイイエは日本語と同じような使い方をします。ヨーロッパでは大体アメリカと同じようですが、ただしロシア語は日本語と同じらしいです。</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603885"/>
          </a:xfrm>
          <a:prstGeom prst="rect">
            <a:avLst/>
          </a:prstGeom>
          <a:noFill/>
        </p:spPr>
        <p:txBody>
          <a:bodyPr wrap="square" rtlCol="0" anchor="t">
            <a:spAutoFit/>
          </a:bodyPr>
          <a:lstStyle/>
          <a:p>
            <a:pPr algn="l" fontAlgn="auto">
              <a:lnSpc>
                <a:spcPts val="4000"/>
              </a:lnSpc>
            </a:pPr>
            <a:r>
              <a:rPr lang="en-US"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1．日本語の簡略表現についてほかにも例を挙げて説明</a:t>
            </a:r>
            <a:r>
              <a:rPr lang="ja-JP" altLang="en-US"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してみよう。</a:t>
            </a:r>
          </a:p>
        </p:txBody>
      </p:sp>
      <p:sp>
        <p:nvSpPr>
          <p:cNvPr id="3" name="文本框 2"/>
          <p:cNvSpPr txBox="1"/>
          <p:nvPr/>
        </p:nvSpPr>
        <p:spPr>
          <a:xfrm>
            <a:off x="247015" y="2779395"/>
            <a:ext cx="11697335" cy="3681730"/>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例：</a:t>
            </a: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①それはちょっと～</a:t>
            </a: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②あのう～</a:t>
            </a: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③ちょっと伺いたいことがあるのですが</a:t>
            </a:r>
            <a:r>
              <a:rPr lang="en-US" altLang="ja-JP" sz="2800" b="1">
                <a:latin typeface="MS Mincho" panose="02020609040205080304" charset="-128"/>
                <a:ea typeface="MS Mincho" panose="02020609040205080304" charset="-128"/>
                <a:cs typeface="MS Mincho" panose="02020609040205080304" charset="-128"/>
                <a:sym typeface="+mn-ea"/>
              </a:rPr>
              <a:t>…</a:t>
            </a: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④実は</a:t>
            </a:r>
            <a:r>
              <a:rPr lang="en-US" altLang="ja-JP" sz="2800" b="1">
                <a:latin typeface="MS Mincho" panose="02020609040205080304" charset="-128"/>
                <a:ea typeface="MS Mincho" panose="02020609040205080304" charset="-128"/>
                <a:cs typeface="MS Mincho" panose="02020609040205080304" charset="-128"/>
                <a:sym typeface="+mn-ea"/>
              </a:rPr>
              <a:t>…</a:t>
            </a: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など</a:t>
            </a:r>
          </a:p>
          <a:p>
            <a:pPr fontAlgn="auto">
              <a:lnSpc>
                <a:spcPts val="4000"/>
              </a:lnSpc>
            </a:pP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2"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3" grpId="2"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1116965"/>
          </a:xfrm>
          <a:prstGeom prst="rect">
            <a:avLst/>
          </a:prstGeom>
          <a:noFill/>
        </p:spPr>
        <p:txBody>
          <a:bodyPr wrap="square" rtlCol="0" anchor="t">
            <a:spAutoFit/>
          </a:bodyPr>
          <a:lstStyle/>
          <a:p>
            <a:pPr fontAlgn="auto">
              <a:lnSpc>
                <a:spcPts val="4000"/>
              </a:lnSpc>
            </a:pPr>
            <a:r>
              <a:rPr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2．他人への配慮が感じられる日本語の表現にはほかにどのようなものがあるか、話し合ってみよう。</a:t>
            </a:r>
          </a:p>
        </p:txBody>
      </p:sp>
      <p:sp>
        <p:nvSpPr>
          <p:cNvPr id="3" name="文本框 2"/>
          <p:cNvSpPr txBox="1"/>
          <p:nvPr/>
        </p:nvSpPr>
        <p:spPr>
          <a:xfrm>
            <a:off x="247015" y="2764790"/>
            <a:ext cx="11697335" cy="3169285"/>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例</a:t>
            </a: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①おたばこは、ご遠慮させていただきます。</a:t>
            </a: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②勝手ながら、休ませていただきます。</a:t>
            </a: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③私にはわかりかねますが</a:t>
            </a: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④これで宜しかったでしょうか。</a:t>
            </a: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など</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2"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3" grpId="2"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1116965"/>
          </a:xfrm>
          <a:prstGeom prst="rect">
            <a:avLst/>
          </a:prstGeom>
          <a:noFill/>
        </p:spPr>
        <p:txBody>
          <a:bodyPr wrap="square" rtlCol="0" anchor="t">
            <a:spAutoFit/>
          </a:bodyPr>
          <a:lstStyle/>
          <a:p>
            <a:pPr fontAlgn="auto">
              <a:lnSpc>
                <a:spcPts val="4000"/>
              </a:lnSpc>
            </a:pPr>
            <a:r>
              <a:rPr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3．文法の上で間違いないと言って適当な文と言え</a:t>
            </a:r>
            <a:r>
              <a:rPr lang="ja-JP"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るの</a:t>
            </a:r>
            <a:r>
              <a:rPr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か。具体的な例を挙げながら説明して</a:t>
            </a:r>
            <a:r>
              <a:rPr lang="ja-JP"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みよう</a:t>
            </a:r>
            <a:r>
              <a:rPr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a:t>
            </a:r>
          </a:p>
        </p:txBody>
      </p:sp>
      <p:sp>
        <p:nvSpPr>
          <p:cNvPr id="3" name="文本框 2"/>
          <p:cNvSpPr txBox="1"/>
          <p:nvPr/>
        </p:nvSpPr>
        <p:spPr>
          <a:xfrm>
            <a:off x="247015" y="2764790"/>
            <a:ext cx="11697335" cy="4707890"/>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例</a:t>
            </a: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文法の上では間違いがないが、実際に使うと失礼になる表現があります。</a:t>
            </a: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例えば</a:t>
            </a: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先生、お荷物を持ってあげましょうか。（×）</a:t>
            </a: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先生、お荷物をお持ちしましょうか。（〇）</a:t>
            </a: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「～てあげる」は他人に恩恵を与える意味を持っているので、目上の人には直接使わないのがのぞましい。</a:t>
            </a:r>
          </a:p>
          <a:p>
            <a:pPr fontAlgn="auto">
              <a:lnSpc>
                <a:spcPts val="4000"/>
              </a:lnSpc>
            </a:pPr>
            <a:endParaRPr lang="ja-JP" altLang="en-US" sz="2800" b="1">
              <a:latin typeface="MS Mincho" panose="02020609040205080304" charset="-128"/>
              <a:ea typeface="MS Mincho" panose="02020609040205080304" charset="-128"/>
              <a:cs typeface="MS Mincho" panose="02020609040205080304" charset="-128"/>
              <a:sym typeface="+mn-ea"/>
            </a:endParaRPr>
          </a:p>
          <a:p>
            <a:pPr fontAlgn="auto">
              <a:lnSpc>
                <a:spcPts val="4000"/>
              </a:lnSpc>
            </a:pP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2"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3" grpId="2"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1118255"/>
          </a:xfrm>
          <a:prstGeom prst="rect">
            <a:avLst/>
          </a:prstGeom>
          <a:noFill/>
        </p:spPr>
        <p:txBody>
          <a:bodyPr wrap="square" rtlCol="0" anchor="t">
            <a:spAutoFit/>
          </a:bodyPr>
          <a:lstStyle/>
          <a:p>
            <a:pPr fontAlgn="auto">
              <a:lnSpc>
                <a:spcPts val="4000"/>
              </a:lnSpc>
            </a:pPr>
            <a:r>
              <a:rPr sz="2800" b="1" dirty="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4．初対面の人へのあいさつとして日本語、中国語、</a:t>
            </a:r>
            <a:r>
              <a:rPr sz="2800" b="1" dirty="0" smtClean="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英語でそれぞれ何と言</a:t>
            </a:r>
            <a:r>
              <a:rPr lang="ja-JP" sz="2800" b="1" dirty="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うのか</a:t>
            </a:r>
            <a:r>
              <a:rPr sz="2800" b="1" dirty="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a:t>
            </a:r>
            <a:r>
              <a:rPr sz="2800" b="1" dirty="0" err="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またそれに</a:t>
            </a:r>
            <a:r>
              <a:rPr lang="ja-JP" sz="2800" b="1" dirty="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みられる</a:t>
            </a:r>
            <a:r>
              <a:rPr sz="2800" b="1" dirty="0" err="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文化</a:t>
            </a:r>
            <a:r>
              <a:rPr lang="ja-JP" sz="2800" b="1" dirty="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について話し合ってみよう。</a:t>
            </a:r>
          </a:p>
        </p:txBody>
      </p:sp>
      <p:sp>
        <p:nvSpPr>
          <p:cNvPr id="3" name="文本框 2"/>
          <p:cNvSpPr txBox="1"/>
          <p:nvPr/>
        </p:nvSpPr>
        <p:spPr>
          <a:xfrm>
            <a:off x="212725" y="3088005"/>
            <a:ext cx="11697335" cy="1631216"/>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dirty="0">
                <a:latin typeface="MS Mincho" panose="02020609040205080304" charset="-128"/>
                <a:ea typeface="MS Mincho" panose="02020609040205080304" charset="-128"/>
                <a:cs typeface="MS Mincho" panose="02020609040205080304" charset="-128"/>
                <a:sym typeface="+mn-ea"/>
              </a:rPr>
              <a:t>日本語：はじめまして、〇と申します。どうぞよろしくお願いします。</a:t>
            </a:r>
          </a:p>
          <a:p>
            <a:pPr fontAlgn="auto">
              <a:lnSpc>
                <a:spcPts val="4000"/>
              </a:lnSpc>
            </a:pPr>
            <a:r>
              <a:rPr lang="ja-JP" altLang="en-US" sz="2800" b="1" dirty="0">
                <a:latin typeface="MS Mincho" panose="02020609040205080304" charset="-128"/>
                <a:ea typeface="MS Mincho" panose="02020609040205080304" charset="-128"/>
                <a:cs typeface="MS Mincho" panose="02020609040205080304" charset="-128"/>
                <a:sym typeface="+mn-ea"/>
              </a:rPr>
              <a:t>中国語：</a:t>
            </a:r>
            <a:r>
              <a:rPr lang="zh-CN" altLang="en-US" sz="2800" b="1" dirty="0">
                <a:latin typeface="MS Mincho" panose="02020609040205080304" charset="-128"/>
                <a:ea typeface="宋体" panose="02010600030101010101" pitchFamily="2" charset="-122"/>
                <a:cs typeface="MS Mincho" panose="02020609040205080304" charset="-128"/>
                <a:sym typeface="+mn-ea"/>
              </a:rPr>
              <a:t>你好。</a:t>
            </a:r>
            <a:r>
              <a:rPr lang="en-US" altLang="zh-CN" sz="2800" b="1" dirty="0">
                <a:latin typeface="MS Mincho" panose="02020609040205080304" charset="-128"/>
                <a:ea typeface="宋体" panose="02010600030101010101" pitchFamily="2" charset="-122"/>
                <a:cs typeface="MS Mincho" panose="02020609040205080304" charset="-128"/>
                <a:sym typeface="+mn-ea"/>
              </a:rPr>
              <a:t>  </a:t>
            </a:r>
            <a:r>
              <a:rPr lang="zh-CN" altLang="en-US" sz="2800" b="1" dirty="0">
                <a:latin typeface="MS Mincho" panose="02020609040205080304" charset="-128"/>
                <a:ea typeface="宋体" panose="02010600030101010101" pitchFamily="2" charset="-122"/>
                <a:cs typeface="MS Mincho" panose="02020609040205080304" charset="-128"/>
                <a:sym typeface="+mn-ea"/>
              </a:rPr>
              <a:t>你好你好，幸会幸会。</a:t>
            </a:r>
            <a:r>
              <a:rPr lang="en-US" altLang="zh-CN" sz="2800" b="1" dirty="0">
                <a:latin typeface="MS Mincho" panose="02020609040205080304" charset="-128"/>
                <a:ea typeface="宋体" panose="02010600030101010101" pitchFamily="2" charset="-122"/>
                <a:cs typeface="MS Mincho" panose="02020609040205080304" charset="-128"/>
                <a:sym typeface="+mn-ea"/>
              </a:rPr>
              <a:t>  </a:t>
            </a:r>
            <a:r>
              <a:rPr lang="zh-CN" altLang="en-US" sz="2800" b="1" dirty="0">
                <a:latin typeface="MS Mincho" panose="02020609040205080304" charset="-128"/>
                <a:ea typeface="宋体" panose="02010600030101010101" pitchFamily="2" charset="-122"/>
                <a:cs typeface="MS Mincho" panose="02020609040205080304" charset="-128"/>
                <a:sym typeface="+mn-ea"/>
              </a:rPr>
              <a:t>久仰大名。</a:t>
            </a:r>
            <a:r>
              <a:rPr lang="en-US" altLang="zh-CN" sz="2800" b="1" dirty="0">
                <a:latin typeface="MS Mincho" panose="02020609040205080304" charset="-128"/>
                <a:ea typeface="宋体" panose="02010600030101010101" pitchFamily="2" charset="-122"/>
                <a:cs typeface="MS Mincho" panose="02020609040205080304" charset="-128"/>
                <a:sym typeface="+mn-ea"/>
              </a:rPr>
              <a:t> </a:t>
            </a:r>
          </a:p>
          <a:p>
            <a:pPr fontAlgn="auto">
              <a:lnSpc>
                <a:spcPts val="4000"/>
              </a:lnSpc>
            </a:pPr>
            <a:r>
              <a:rPr lang="ja-JP" altLang="en-US" sz="2800" b="1" dirty="0" smtClean="0">
                <a:latin typeface="MS Mincho" panose="02020609040205080304" charset="-128"/>
                <a:ea typeface="宋体" panose="02010600030101010101" pitchFamily="2" charset="-122"/>
                <a:cs typeface="MS Mincho" panose="02020609040205080304" charset="-128"/>
                <a:sym typeface="+mn-ea"/>
              </a:rPr>
              <a:t>英</a:t>
            </a:r>
            <a:r>
              <a:rPr lang="ja-JP" altLang="en-US" sz="2800" b="1" dirty="0">
                <a:latin typeface="MS Mincho" panose="02020609040205080304" charset="-128"/>
                <a:ea typeface="宋体" panose="02010600030101010101" pitchFamily="2" charset="-122"/>
                <a:cs typeface="MS Mincho" panose="02020609040205080304" charset="-128"/>
                <a:sym typeface="+mn-ea"/>
              </a:rPr>
              <a:t>　</a:t>
            </a:r>
            <a:r>
              <a:rPr lang="ja-JP" altLang="en-US" sz="2800" b="1" dirty="0" smtClean="0">
                <a:latin typeface="MS Mincho" panose="02020609040205080304" charset="-128"/>
                <a:ea typeface="宋体" panose="02010600030101010101" pitchFamily="2" charset="-122"/>
                <a:cs typeface="MS Mincho" panose="02020609040205080304" charset="-128"/>
                <a:sym typeface="+mn-ea"/>
              </a:rPr>
              <a:t>語 ：</a:t>
            </a:r>
            <a:r>
              <a:rPr lang="en-US" altLang="ja-JP" sz="2800" b="1" dirty="0" smtClean="0">
                <a:latin typeface="MS Mincho" panose="02020609040205080304" charset="-128"/>
                <a:ea typeface="宋体" panose="02010600030101010101" pitchFamily="2" charset="-122"/>
                <a:cs typeface="MS Mincho" panose="02020609040205080304" charset="-128"/>
                <a:sym typeface="+mn-ea"/>
              </a:rPr>
              <a:t>Hello. How </a:t>
            </a:r>
            <a:r>
              <a:rPr lang="en-US" altLang="ja-JP" sz="2800" b="1" dirty="0">
                <a:latin typeface="MS Mincho" panose="02020609040205080304" charset="-128"/>
                <a:ea typeface="宋体" panose="02010600030101010101" pitchFamily="2" charset="-122"/>
                <a:cs typeface="MS Mincho" panose="02020609040205080304" charset="-128"/>
                <a:sym typeface="+mn-ea"/>
              </a:rPr>
              <a:t>are you. </a:t>
            </a:r>
            <a:r>
              <a:rPr lang="en-US" altLang="ja-JP" sz="2800" b="1" dirty="0">
                <a:latin typeface="MS Mincho" panose="02020609040205080304" charset="-128"/>
                <a:ea typeface="宋体" panose="02010600030101010101" pitchFamily="2" charset="-122"/>
                <a:cs typeface="MS Mincho" panose="02020609040205080304" charset="-128"/>
                <a:sym typeface="+mn-ea"/>
              </a:rPr>
              <a:t>N</a:t>
            </a:r>
            <a:r>
              <a:rPr lang="en-US" altLang="ja-JP" sz="2800" b="1" dirty="0" smtClean="0">
                <a:latin typeface="MS Mincho" panose="02020609040205080304" charset="-128"/>
                <a:ea typeface="宋体" panose="02010600030101010101" pitchFamily="2" charset="-122"/>
                <a:cs typeface="MS Mincho" panose="02020609040205080304" charset="-128"/>
                <a:sym typeface="+mn-ea"/>
              </a:rPr>
              <a:t>ice </a:t>
            </a:r>
            <a:r>
              <a:rPr lang="en-US" altLang="ja-JP" sz="2800" b="1" dirty="0">
                <a:latin typeface="MS Mincho" panose="02020609040205080304" charset="-128"/>
                <a:ea typeface="宋体" panose="02010600030101010101" pitchFamily="2" charset="-122"/>
                <a:cs typeface="MS Mincho" panose="02020609040205080304" charset="-128"/>
                <a:sym typeface="+mn-ea"/>
              </a:rPr>
              <a:t>to meet you.</a:t>
            </a:r>
          </a:p>
        </p:txBody>
      </p:sp>
    </p:spTree>
    <p:custDataLst>
      <p:tags r:id="rId1"/>
    </p:custDataLst>
  </p:cSld>
  <p:clrMapOvr>
    <a:masterClrMapping/>
  </p:clrMapOvr>
  <p:timing>
    <p:tnLst>
      <p:par>
        <p:cTn id="1" dur="indefinite" restart="never" nodeType="tmRoot"/>
      </p:par>
    </p:tnLst>
    <p:bldLst>
      <p:bldP spid="3"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1116965"/>
          </a:xfrm>
          <a:prstGeom prst="rect">
            <a:avLst/>
          </a:prstGeom>
          <a:noFill/>
        </p:spPr>
        <p:txBody>
          <a:bodyPr wrap="square" rtlCol="0" anchor="t">
            <a:spAutoFit/>
          </a:bodyPr>
          <a:lstStyle/>
          <a:p>
            <a:pPr fontAlgn="auto">
              <a:lnSpc>
                <a:spcPts val="4000"/>
              </a:lnSpc>
            </a:pPr>
            <a:r>
              <a:rPr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5．</a:t>
            </a:r>
            <a:r>
              <a:rPr lang="ja-JP"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日本人はどんな時に「感謝」の気持ちを表し、どんな時に「陳謝」の気持ちを表すのか話し合ってみよう。</a:t>
            </a:r>
          </a:p>
        </p:txBody>
      </p:sp>
      <p:sp>
        <p:nvSpPr>
          <p:cNvPr id="3" name="文本框 2"/>
          <p:cNvSpPr txBox="1"/>
          <p:nvPr/>
        </p:nvSpPr>
        <p:spPr>
          <a:xfrm>
            <a:off x="247015" y="2764790"/>
            <a:ext cx="11697335" cy="4194810"/>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感謝の気持ちを表す場合：</a:t>
            </a: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①だれかに何か手伝てもらった時に感謝の気持ちを表す。</a:t>
            </a: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②困った時に一緒に悩んでくれた人に感謝の気持ちを表す。</a:t>
            </a:r>
          </a:p>
          <a:p>
            <a:pPr fontAlgn="auto">
              <a:lnSpc>
                <a:spcPts val="4000"/>
              </a:lnSpc>
            </a:pPr>
            <a:endParaRPr lang="ja-JP" altLang="en-US" sz="2800" b="1">
              <a:latin typeface="MS Mincho" panose="02020609040205080304" charset="-128"/>
              <a:ea typeface="MS Mincho" panose="02020609040205080304" charset="-128"/>
              <a:cs typeface="MS Mincho" panose="02020609040205080304" charset="-128"/>
              <a:sym typeface="+mn-ea"/>
            </a:endParaRP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陳謝の気持ちを表す場合：</a:t>
            </a: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①だれかに迷惑をかけた場合</a:t>
            </a: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②忙しいところに、助けを求める時に</a:t>
            </a: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③だれかに何かを頼む場合</a:t>
            </a:r>
          </a:p>
        </p:txBody>
      </p:sp>
    </p:spTree>
    <p:custDataLst>
      <p:tags r:id="rId1"/>
    </p:custDataLst>
  </p:cSld>
  <p:clrMapOvr>
    <a:masterClrMapping/>
  </p:clrMapOvr>
  <p:timing>
    <p:tnLst>
      <p:par>
        <p:cTn id="1" dur="indefinite" restart="never" nodeType="tmRoot"/>
      </p:par>
    </p:tnLst>
    <p:bldLst>
      <p:bldP spid="3"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五、やってみましょう。</a:t>
            </a:r>
          </a:p>
        </p:txBody>
      </p:sp>
      <p:sp>
        <p:nvSpPr>
          <p:cNvPr id="3" name="内容占位符 2"/>
          <p:cNvSpPr>
            <a:spLocks noGrp="1"/>
          </p:cNvSpPr>
          <p:nvPr>
            <p:ph idx="1"/>
          </p:nvPr>
        </p:nvSpPr>
        <p:spPr>
          <a:xfrm>
            <a:off x="382905" y="1504315"/>
            <a:ext cx="11273790" cy="4759325"/>
          </a:xfrm>
        </p:spPr>
        <p:txBody>
          <a:bodyPr/>
          <a:lstStyle/>
          <a:p>
            <a:pPr marL="0" indent="0">
              <a:buNone/>
            </a:pPr>
            <a:r>
              <a:rPr lang="zh-CN" altLang="en-US">
                <a:solidFill>
                  <a:schemeClr val="tx1"/>
                </a:solidFill>
              </a:rPr>
              <a:t>　中国の省略言語表現（或いは感謝の言語表現、配慮の言語表現）について調べ、中日両国の相違点について考えてみよう。</a:t>
            </a:r>
          </a:p>
          <a:p>
            <a:pPr marL="0" indent="0">
              <a:buNone/>
            </a:pPr>
            <a:endParaRPr lang="zh-CN" altLang="en-US">
              <a:solidFill>
                <a:schemeClr val="tx1"/>
              </a:solidFill>
            </a:endParaRPr>
          </a:p>
          <a:p>
            <a:pPr marL="0" indent="0">
              <a:buNone/>
            </a:pPr>
            <a:r>
              <a:rPr lang="ja-JP" altLang="zh-CN">
                <a:solidFill>
                  <a:schemeClr val="tx1"/>
                </a:solidFill>
              </a:rPr>
              <a:t>相違点（共通点と異同点）</a:t>
            </a:r>
          </a:p>
          <a:p>
            <a:pPr marL="0" indent="0">
              <a:buNone/>
            </a:pPr>
            <a:r>
              <a:rPr lang="ja-JP" altLang="zh-CN">
                <a:solidFill>
                  <a:schemeClr val="tx1"/>
                </a:solidFill>
              </a:rPr>
              <a:t>具体的な例を挙げながら説明すること</a:t>
            </a: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六、読んでみましょう。</a:t>
            </a:r>
          </a:p>
        </p:txBody>
      </p:sp>
      <p:sp>
        <p:nvSpPr>
          <p:cNvPr id="3" name="内容占位符 2"/>
          <p:cNvSpPr>
            <a:spLocks noGrp="1"/>
          </p:cNvSpPr>
          <p:nvPr>
            <p:ph idx="1"/>
          </p:nvPr>
        </p:nvSpPr>
        <p:spPr>
          <a:xfrm>
            <a:off x="2867660" y="2465705"/>
            <a:ext cx="7966075" cy="2643505"/>
          </a:xfrm>
        </p:spPr>
        <p:txBody>
          <a:bodyPr>
            <a:normAutofit/>
          </a:bodyPr>
          <a:lstStyle/>
          <a:p>
            <a:pPr marL="0" indent="0" algn="l" fontAlgn="auto">
              <a:lnSpc>
                <a:spcPts val="4000"/>
              </a:lnSpc>
              <a:buNone/>
            </a:pPr>
            <a:r>
              <a:rPr lang="ja-JP" b="1" dirty="0">
                <a:cs typeface="MS Mincho" panose="02020609040205080304" charset="-128"/>
                <a:sym typeface="+mn-ea"/>
              </a:rPr>
              <a:t>朝に辞す　</a:t>
            </a:r>
            <a:r>
              <a:rPr b="1" dirty="0" err="1">
                <a:cs typeface="MS Mincho" panose="02020609040205080304" charset="-128"/>
                <a:sym typeface="+mn-ea"/>
              </a:rPr>
              <a:t>白帝</a:t>
            </a:r>
            <a:r>
              <a:rPr lang="ja-JP" b="1" dirty="0">
                <a:cs typeface="MS Mincho" panose="02020609040205080304" charset="-128"/>
                <a:sym typeface="+mn-ea"/>
              </a:rPr>
              <a:t>　</a:t>
            </a:r>
            <a:r>
              <a:rPr b="1" dirty="0" err="1">
                <a:cs typeface="MS Mincho" panose="02020609040205080304" charset="-128"/>
                <a:sym typeface="+mn-ea"/>
              </a:rPr>
              <a:t>彩雲の間</a:t>
            </a:r>
            <a:endParaRPr b="1" dirty="0">
              <a:cs typeface="MS Mincho" panose="02020609040205080304" charset="-128"/>
              <a:sym typeface="+mn-ea"/>
            </a:endParaRPr>
          </a:p>
          <a:p>
            <a:pPr marL="0" indent="0" algn="l" fontAlgn="auto">
              <a:lnSpc>
                <a:spcPts val="4000"/>
              </a:lnSpc>
              <a:buNone/>
            </a:pPr>
            <a:r>
              <a:rPr b="1" dirty="0" err="1">
                <a:cs typeface="MS Mincho" panose="02020609040205080304" charset="-128"/>
                <a:sym typeface="+mn-ea"/>
              </a:rPr>
              <a:t>千里の江陵</a:t>
            </a:r>
            <a:r>
              <a:rPr lang="ja-JP" b="1" dirty="0">
                <a:cs typeface="MS Mincho" panose="02020609040205080304" charset="-128"/>
                <a:sym typeface="+mn-ea"/>
              </a:rPr>
              <a:t>　</a:t>
            </a:r>
            <a:r>
              <a:rPr b="1" dirty="0" err="1">
                <a:cs typeface="MS Mincho" panose="02020609040205080304" charset="-128"/>
                <a:sym typeface="+mn-ea"/>
              </a:rPr>
              <a:t>一日にして</a:t>
            </a:r>
            <a:r>
              <a:rPr lang="ja-JP" b="1" dirty="0">
                <a:cs typeface="MS Mincho" panose="02020609040205080304" charset="-128"/>
                <a:sym typeface="+mn-ea"/>
              </a:rPr>
              <a:t>還る</a:t>
            </a:r>
          </a:p>
          <a:p>
            <a:pPr marL="0" indent="0" algn="l" fontAlgn="auto">
              <a:lnSpc>
                <a:spcPts val="4000"/>
              </a:lnSpc>
              <a:buNone/>
            </a:pPr>
            <a:r>
              <a:rPr lang="ja-JP" b="1" dirty="0">
                <a:cs typeface="MS Mincho" panose="02020609040205080304" charset="-128"/>
                <a:sym typeface="+mn-ea"/>
              </a:rPr>
              <a:t>両岸の</a:t>
            </a:r>
            <a:r>
              <a:rPr b="1" dirty="0" err="1">
                <a:cs typeface="MS Mincho" panose="02020609040205080304" charset="-128"/>
                <a:sym typeface="+mn-ea"/>
              </a:rPr>
              <a:t>猿声</a:t>
            </a:r>
            <a:r>
              <a:rPr lang="ja-JP" b="1" dirty="0">
                <a:cs typeface="MS Mincho" panose="02020609040205080304" charset="-128"/>
                <a:sym typeface="+mn-ea"/>
              </a:rPr>
              <a:t>　</a:t>
            </a:r>
            <a:r>
              <a:rPr b="1" dirty="0" err="1">
                <a:cs typeface="MS Mincho" panose="02020609040205080304" charset="-128"/>
                <a:sym typeface="+mn-ea"/>
              </a:rPr>
              <a:t>啼いて</a:t>
            </a:r>
            <a:r>
              <a:rPr lang="ja-JP" b="1" dirty="0">
                <a:cs typeface="MS Mincho" panose="02020609040205080304" charset="-128"/>
                <a:sym typeface="+mn-ea"/>
              </a:rPr>
              <a:t>尽きず</a:t>
            </a:r>
            <a:endParaRPr b="1" dirty="0">
              <a:cs typeface="MS Mincho" panose="02020609040205080304" charset="-128"/>
              <a:sym typeface="+mn-ea"/>
            </a:endParaRPr>
          </a:p>
          <a:p>
            <a:pPr marL="0" indent="0" algn="l" fontAlgn="auto">
              <a:lnSpc>
                <a:spcPts val="4000"/>
              </a:lnSpc>
              <a:buNone/>
            </a:pPr>
            <a:r>
              <a:rPr b="1" dirty="0" err="1">
                <a:cs typeface="MS Mincho" panose="02020609040205080304" charset="-128"/>
                <a:sym typeface="+mn-ea"/>
              </a:rPr>
              <a:t>軽舟</a:t>
            </a:r>
            <a:r>
              <a:rPr lang="ja-JP" b="1" dirty="0">
                <a:cs typeface="MS Mincho" panose="02020609040205080304" charset="-128"/>
                <a:sym typeface="+mn-ea"/>
              </a:rPr>
              <a:t>　已</a:t>
            </a:r>
            <a:r>
              <a:rPr b="1" dirty="0" err="1">
                <a:cs typeface="MS Mincho" panose="02020609040205080304" charset="-128"/>
                <a:sym typeface="+mn-ea"/>
              </a:rPr>
              <a:t>に過ぐ</a:t>
            </a:r>
            <a:r>
              <a:rPr lang="ja-JP" b="1" dirty="0">
                <a:cs typeface="MS Mincho" panose="02020609040205080304" charset="-128"/>
                <a:sym typeface="+mn-ea"/>
              </a:rPr>
              <a:t>　</a:t>
            </a:r>
            <a:r>
              <a:rPr b="1" dirty="0" err="1">
                <a:cs typeface="MS Mincho" panose="02020609040205080304" charset="-128"/>
                <a:sym typeface="+mn-ea"/>
              </a:rPr>
              <a:t>万重の山</a:t>
            </a:r>
            <a:endParaRPr b="1" dirty="0">
              <a:cs typeface="MS Mincho" panose="02020609040205080304" charset="-128"/>
              <a:sym typeface="+mn-ea"/>
            </a:endParaRPr>
          </a:p>
        </p:txBody>
      </p:sp>
      <p:sp>
        <p:nvSpPr>
          <p:cNvPr id="100" name="文本框 99"/>
          <p:cNvSpPr txBox="1"/>
          <p:nvPr/>
        </p:nvSpPr>
        <p:spPr>
          <a:xfrm>
            <a:off x="3556000" y="1476375"/>
            <a:ext cx="5080000" cy="521970"/>
          </a:xfrm>
          <a:prstGeom prst="rect">
            <a:avLst/>
          </a:prstGeom>
          <a:noFill/>
          <a:ln w="9525">
            <a:noFill/>
          </a:ln>
        </p:spPr>
        <p:txBody>
          <a:bodyPr>
            <a:spAutoFit/>
          </a:bodyPr>
          <a:lstStyle/>
          <a:p>
            <a:pPr indent="0"/>
            <a:r>
              <a:rPr lang="zh-CN" sz="2800" b="1" dirty="0">
                <a:latin typeface="+mn-ea"/>
              </a:rPr>
              <a:t>早发白帝城（李白）</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61" y="190477"/>
            <a:ext cx="10972800" cy="868345"/>
          </a:xfrm>
        </p:spPr>
        <p:txBody>
          <a:bodyPr>
            <a:normAutofit/>
          </a:bodyPr>
          <a:lstStyle/>
          <a:p>
            <a:pPr algn="l"/>
            <a:r>
              <a:rPr lang="ja-JP" altLang="en-US" sz="3735" dirty="0" smtClean="0"/>
              <a:t> 　　　授業の流れ</a:t>
            </a:r>
            <a:endParaRPr lang="zh-CN" altLang="en-US" sz="3735" dirty="0"/>
          </a:p>
        </p:txBody>
      </p:sp>
      <p:pic>
        <p:nvPicPr>
          <p:cNvPr id="9" name="内容占位符 8" descr="捕获.PNG"/>
          <p:cNvPicPr>
            <a:picLocks noGrp="1" noChangeAspect="1"/>
          </p:cNvPicPr>
          <p:nvPr>
            <p:ph idx="1"/>
          </p:nvPr>
        </p:nvPicPr>
        <p:blipFill>
          <a:blip r:embed="rId3"/>
          <a:srcRect l="240" t="474" r="524"/>
          <a:stretch>
            <a:fillRect/>
          </a:stretch>
        </p:blipFill>
        <p:spPr>
          <a:xfrm>
            <a:off x="112939" y="996950"/>
            <a:ext cx="11544300" cy="5861050"/>
          </a:xfrm>
        </p:spPr>
      </p:pic>
      <p:pic>
        <p:nvPicPr>
          <p:cNvPr id="4" name="图片 3"/>
          <p:cNvPicPr/>
          <p:nvPr>
            <p:custDataLst>
              <p:tags r:id="rId1"/>
            </p:custDataLst>
          </p:nvPr>
        </p:nvPicPr>
        <p:blipFill>
          <a:blip r:embed="rId4" r:link="rId5" cstate="print">
            <a:extLst>
              <a:ext uri="{28A0092B-C50C-407E-A947-70E740481C1C}">
                <a14:useLocalDpi xmlns:a14="http://schemas.microsoft.com/office/drawing/2010/main" val="0"/>
              </a:ext>
            </a:extLst>
          </a:blip>
          <a:stretch>
            <a:fillRect/>
          </a:stretch>
        </p:blipFill>
        <p:spPr>
          <a:xfrm>
            <a:off x="-85090" y="86423"/>
            <a:ext cx="1620202" cy="972121"/>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六、読んでみましょう。</a:t>
            </a:r>
          </a:p>
        </p:txBody>
      </p:sp>
      <p:sp>
        <p:nvSpPr>
          <p:cNvPr id="3" name="内容占位符 2"/>
          <p:cNvSpPr>
            <a:spLocks noGrp="1"/>
          </p:cNvSpPr>
          <p:nvPr>
            <p:ph idx="1"/>
          </p:nvPr>
        </p:nvSpPr>
        <p:spPr>
          <a:xfrm>
            <a:off x="488950" y="1793875"/>
            <a:ext cx="11331575" cy="4323080"/>
          </a:xfrm>
        </p:spPr>
        <p:txBody>
          <a:bodyPr>
            <a:noAutofit/>
          </a:bodyPr>
          <a:lstStyle/>
          <a:p>
            <a:pPr marL="0" indent="0" algn="l" fontAlgn="auto">
              <a:lnSpc>
                <a:spcPts val="4000"/>
              </a:lnSpc>
              <a:buNone/>
            </a:pPr>
            <a:r>
              <a:rPr b="1" dirty="0">
                <a:cs typeface="MS Mincho" panose="02020609040205080304" charset="-128"/>
                <a:sym typeface="+mn-ea"/>
              </a:rPr>
              <a:t>『</a:t>
            </a:r>
            <a:r>
              <a:rPr b="1" dirty="0" err="1">
                <a:latin typeface="+mn-ea"/>
                <a:ea typeface="+mn-ea"/>
                <a:cs typeface="MS Mincho" panose="02020609040205080304" charset="-128"/>
                <a:sym typeface="+mn-ea"/>
              </a:rPr>
              <a:t>早发白帝城</a:t>
            </a:r>
            <a:r>
              <a:rPr b="1" dirty="0" err="1">
                <a:cs typeface="MS Mincho" panose="02020609040205080304" charset="-128"/>
                <a:sym typeface="+mn-ea"/>
              </a:rPr>
              <a:t>』</a:t>
            </a:r>
            <a:r>
              <a:rPr b="1" dirty="0" err="1" smtClean="0">
                <a:cs typeface="MS Mincho" panose="02020609040205080304" charset="-128"/>
                <a:sym typeface="+mn-ea"/>
              </a:rPr>
              <a:t>の現代</a:t>
            </a:r>
            <a:r>
              <a:rPr lang="ja-JP" altLang="en-US" b="1" dirty="0" smtClean="0">
                <a:cs typeface="MS Mincho" panose="02020609040205080304" charset="-128"/>
                <a:sym typeface="+mn-ea"/>
              </a:rPr>
              <a:t>日本</a:t>
            </a:r>
            <a:r>
              <a:rPr b="1" dirty="0" err="1" smtClean="0">
                <a:cs typeface="MS Mincho" panose="02020609040205080304" charset="-128"/>
                <a:sym typeface="+mn-ea"/>
              </a:rPr>
              <a:t>語訳</a:t>
            </a:r>
            <a:r>
              <a:rPr b="1" dirty="0">
                <a:cs typeface="MS Mincho" panose="02020609040205080304" charset="-128"/>
                <a:sym typeface="+mn-ea"/>
              </a:rPr>
              <a:t>：</a:t>
            </a:r>
          </a:p>
          <a:p>
            <a:pPr marL="0" indent="0" algn="l" fontAlgn="auto">
              <a:lnSpc>
                <a:spcPts val="4000"/>
              </a:lnSpc>
              <a:buNone/>
            </a:pPr>
            <a:r>
              <a:rPr b="1" dirty="0" err="1">
                <a:cs typeface="MS Mincho" panose="02020609040205080304" charset="-128"/>
                <a:sym typeface="+mn-ea"/>
              </a:rPr>
              <a:t>朝焼け雲に染まる白帝城に、朝早く別れを告げてから</a:t>
            </a:r>
            <a:endParaRPr b="1" dirty="0">
              <a:cs typeface="MS Mincho" panose="02020609040205080304" charset="-128"/>
              <a:sym typeface="+mn-ea"/>
            </a:endParaRPr>
          </a:p>
          <a:p>
            <a:pPr marL="0" indent="0" algn="l" fontAlgn="auto">
              <a:lnSpc>
                <a:spcPts val="4000"/>
              </a:lnSpc>
              <a:buNone/>
            </a:pPr>
            <a:r>
              <a:rPr b="1" dirty="0" err="1">
                <a:cs typeface="MS Mincho" panose="02020609040205080304" charset="-128"/>
                <a:sym typeface="+mn-ea"/>
              </a:rPr>
              <a:t>千里も離れた江陵まで、一日で着いた</a:t>
            </a:r>
            <a:r>
              <a:rPr b="1" dirty="0">
                <a:cs typeface="MS Mincho" panose="02020609040205080304" charset="-128"/>
                <a:sym typeface="+mn-ea"/>
              </a:rPr>
              <a:t>。</a:t>
            </a:r>
          </a:p>
          <a:p>
            <a:pPr marL="0" indent="0" algn="l" fontAlgn="auto">
              <a:lnSpc>
                <a:spcPts val="4000"/>
              </a:lnSpc>
              <a:buNone/>
            </a:pPr>
            <a:r>
              <a:rPr b="1" dirty="0">
                <a:cs typeface="MS Mincho" panose="02020609040205080304" charset="-128"/>
                <a:sym typeface="+mn-ea"/>
              </a:rPr>
              <a:t>（</a:t>
            </a:r>
            <a:r>
              <a:rPr b="1" dirty="0" err="1">
                <a:cs typeface="MS Mincho" panose="02020609040205080304" charset="-128"/>
                <a:sym typeface="+mn-ea"/>
              </a:rPr>
              <a:t>私の乗る船が進む）川の両岸からは猿の鳴き声が絶えず聞こえ</a:t>
            </a:r>
            <a:endParaRPr b="1" dirty="0">
              <a:cs typeface="MS Mincho" panose="02020609040205080304" charset="-128"/>
              <a:sym typeface="+mn-ea"/>
            </a:endParaRPr>
          </a:p>
          <a:p>
            <a:pPr marL="0" indent="0" algn="l" fontAlgn="auto">
              <a:lnSpc>
                <a:spcPts val="4000"/>
              </a:lnSpc>
              <a:buNone/>
            </a:pPr>
            <a:r>
              <a:rPr b="1" dirty="0" err="1">
                <a:cs typeface="MS Mincho" panose="02020609040205080304" charset="-128"/>
                <a:sym typeface="+mn-ea"/>
              </a:rPr>
              <a:t>その鳴き声がやまないうちに、船はすでにたくさんの山々の間を過ぎていった</a:t>
            </a:r>
            <a:r>
              <a:rPr b="1" dirty="0">
                <a:cs typeface="MS Mincho" panose="02020609040205080304" charset="-128"/>
                <a:sym typeface="+mn-ea"/>
              </a:rPr>
              <a:t>。</a:t>
            </a:r>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0"/>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5051425" cy="829945"/>
          </a:xfrm>
          <a:prstGeom prst="rect">
            <a:avLst/>
          </a:prstGeom>
          <a:noFill/>
        </p:spPr>
        <p:txBody>
          <a:bodyPr wrap="square" rtlCol="0">
            <a:spAutoFit/>
          </a:bodyPr>
          <a:lstStyle/>
          <a:p>
            <a:pPr algn="l"/>
            <a:r>
              <a:rPr lang="ja-JP" altLang="zh-CN" sz="4800" b="1" dirty="0" smtClean="0">
                <a:solidFill>
                  <a:srgbClr val="495F76"/>
                </a:solidFill>
                <a:latin typeface="思源黑体 CN Bold" panose="020B0800000000000000" charset="-122"/>
                <a:ea typeface="思源黑体 CN Bold" panose="020B0800000000000000" charset="-122"/>
                <a:cs typeface="+mn-ea"/>
                <a:sym typeface="+mn-lt"/>
              </a:rPr>
              <a:t>コラム</a:t>
            </a:r>
          </a:p>
        </p:txBody>
      </p:sp>
      <p:sp>
        <p:nvSpPr>
          <p:cNvPr id="10" name="文本框 9"/>
          <p:cNvSpPr txBox="1"/>
          <p:nvPr/>
        </p:nvSpPr>
        <p:spPr>
          <a:xfrm>
            <a:off x="1642110" y="304546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05</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5</a:t>
            </a:r>
          </a:p>
        </p:txBody>
      </p:sp>
    </p:spTree>
    <p:custDataLst>
      <p:tags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dirty="0" smtClean="0">
                <a:solidFill>
                  <a:srgbClr val="495F76"/>
                </a:solidFill>
                <a:latin typeface="思源黑体 CN Bold" panose="020B0800000000000000" charset="-122"/>
                <a:ea typeface="思源黑体 CN Bold" panose="020B0800000000000000" charset="-122"/>
                <a:cs typeface="+mn-ea"/>
                <a:sym typeface="+mn-lt"/>
              </a:rPr>
              <a:t/>
            </a:r>
            <a:br>
              <a:rPr lang="en-US" altLang="ja-JP" dirty="0" smtClean="0">
                <a:solidFill>
                  <a:srgbClr val="495F76"/>
                </a:solidFill>
                <a:latin typeface="思源黑体 CN Bold" panose="020B0800000000000000" charset="-122"/>
                <a:ea typeface="思源黑体 CN Bold" panose="020B0800000000000000" charset="-122"/>
                <a:cs typeface="+mn-ea"/>
                <a:sym typeface="+mn-lt"/>
              </a:rPr>
            </a:br>
            <a:r>
              <a:rPr lang="ja-JP" altLang="zh-CN" dirty="0" smtClean="0">
                <a:solidFill>
                  <a:srgbClr val="495F76"/>
                </a:solidFill>
                <a:latin typeface="思源黑体 CN Bold" panose="020B0800000000000000" charset="-122"/>
                <a:ea typeface="思源黑体 CN Bold" panose="020B0800000000000000" charset="-122"/>
                <a:cs typeface="+mn-ea"/>
                <a:sym typeface="+mn-lt"/>
              </a:rPr>
              <a:t>コラム</a:t>
            </a:r>
            <a:r>
              <a:rPr lang="ja-JP" altLang="zh-CN" dirty="0">
                <a:solidFill>
                  <a:srgbClr val="495F76"/>
                </a:solidFill>
                <a:latin typeface="思源黑体 CN Bold" panose="020B0800000000000000" charset="-122"/>
                <a:ea typeface="思源黑体 CN Bold" panose="020B0800000000000000" charset="-122"/>
                <a:cs typeface="+mn-ea"/>
                <a:sym typeface="+mn-lt"/>
              </a:rPr>
              <a:t/>
            </a:r>
            <a:br>
              <a:rPr lang="ja-JP" altLang="zh-CN" dirty="0">
                <a:solidFill>
                  <a:srgbClr val="495F76"/>
                </a:solidFill>
                <a:latin typeface="思源黑体 CN Bold" panose="020B0800000000000000" charset="-122"/>
                <a:ea typeface="思源黑体 CN Bold" panose="020B0800000000000000" charset="-122"/>
                <a:cs typeface="+mn-ea"/>
                <a:sym typeface="+mn-lt"/>
              </a:rPr>
            </a:br>
            <a:endParaRPr lang="ja-JP" altLang="zh-CN" dirty="0"/>
          </a:p>
        </p:txBody>
      </p:sp>
      <p:sp>
        <p:nvSpPr>
          <p:cNvPr id="3" name="内容占位符 2"/>
          <p:cNvSpPr>
            <a:spLocks noGrp="1"/>
          </p:cNvSpPr>
          <p:nvPr>
            <p:ph idx="1"/>
          </p:nvPr>
        </p:nvSpPr>
        <p:spPr/>
        <p:txBody>
          <a:bodyPr/>
          <a:lstStyle/>
          <a:p>
            <a:pPr marL="0" indent="0">
              <a:buNone/>
            </a:pPr>
            <a:r>
              <a:rPr lang="ja-JP" altLang="zh-CN" dirty="0"/>
              <a:t>１．内容が理解できるまで読んでください。</a:t>
            </a:r>
          </a:p>
          <a:p>
            <a:pPr marL="0" indent="0">
              <a:buNone/>
            </a:pPr>
            <a:r>
              <a:rPr lang="ja-JP" altLang="zh-CN" dirty="0"/>
              <a:t>２．キーワードを五つ書いてください。</a:t>
            </a:r>
          </a:p>
          <a:p>
            <a:pPr marL="0" indent="0">
              <a:buNone/>
            </a:pPr>
            <a:r>
              <a:rPr lang="ja-JP" altLang="zh-CN" dirty="0"/>
              <a:t>３．コラムを読んで、わかったこと、理解したことを２－３点まとめてください。</a:t>
            </a: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5051425" cy="829945"/>
          </a:xfrm>
          <a:prstGeom prst="rect">
            <a:avLst/>
          </a:prstGeom>
          <a:noFill/>
        </p:spPr>
        <p:txBody>
          <a:bodyPr wrap="square" rtlCol="0">
            <a:spAutoFit/>
          </a:bodyPr>
          <a:lstStyle/>
          <a:p>
            <a:pPr algn="l"/>
            <a:r>
              <a:rPr lang="ja-JP" altLang="zh-CN" sz="4800" b="1" dirty="0" smtClean="0">
                <a:solidFill>
                  <a:srgbClr val="495F76"/>
                </a:solidFill>
                <a:latin typeface="思源黑体 CN Bold" panose="020B0800000000000000" charset="-122"/>
                <a:ea typeface="思源黑体 CN Bold" panose="020B0800000000000000" charset="-122"/>
                <a:cs typeface="+mn-ea"/>
                <a:sym typeface="+mn-lt"/>
              </a:rPr>
              <a:t>自己評価</a:t>
            </a: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06</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6</a:t>
            </a:r>
          </a:p>
        </p:txBody>
      </p:sp>
    </p:spTree>
    <p:custDataLst>
      <p:tags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ja-JP" altLang="en-US"/>
              <a:t>自己チェック表</a:t>
            </a:r>
          </a:p>
        </p:txBody>
      </p:sp>
      <p:sp>
        <p:nvSpPr>
          <p:cNvPr id="3" name="内容占位符 2"/>
          <p:cNvSpPr>
            <a:spLocks noGrp="1"/>
          </p:cNvSpPr>
          <p:nvPr>
            <p:ph idx="1"/>
          </p:nvPr>
        </p:nvSpPr>
        <p:spPr/>
        <p:txBody>
          <a:bodyPr/>
          <a:lstStyle/>
          <a:p>
            <a:pPr marL="0" indent="0">
              <a:buNone/>
            </a:pPr>
            <a:r>
              <a:rPr lang="ja-JP" altLang="zh-CN" b="1">
                <a:solidFill>
                  <a:srgbClr val="FF0000"/>
                </a:solidFill>
              </a:rPr>
              <a:t>表に沿って完成してください。</a:t>
            </a:r>
          </a:p>
          <a:p>
            <a:pPr marL="0" indent="0">
              <a:buNone/>
            </a:pPr>
            <a:endParaRPr lang="ja-JP" altLang="zh-CN" b="1"/>
          </a:p>
          <a:p>
            <a:pPr marL="0" indent="0">
              <a:buNone/>
            </a:pPr>
            <a:r>
              <a:rPr lang="ja-JP" altLang="zh-CN" b="1"/>
              <a:t>１．本文の内容についてもう一回振り返ってみましょう。</a:t>
            </a:r>
          </a:p>
          <a:p>
            <a:pPr marL="0" indent="0">
              <a:buNone/>
            </a:pPr>
            <a:endParaRPr lang="ja-JP" altLang="zh-CN" b="1"/>
          </a:p>
          <a:p>
            <a:pPr marL="0" indent="0">
              <a:buNone/>
            </a:pPr>
            <a:r>
              <a:rPr lang="ja-JP" altLang="zh-CN" b="1"/>
              <a:t>２．各活動への取り組み、姿勢はいかがでしたか。</a:t>
            </a:r>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5051425" cy="829945"/>
          </a:xfrm>
          <a:prstGeom prst="rect">
            <a:avLst/>
          </a:prstGeom>
          <a:noFill/>
        </p:spPr>
        <p:txBody>
          <a:bodyPr wrap="square" rtlCol="0">
            <a:spAutoFit/>
          </a:bodyPr>
          <a:lstStyle/>
          <a:p>
            <a:pPr algn="l"/>
            <a:r>
              <a:rPr lang="ja-JP" altLang="zh-CN" sz="4800" b="1" dirty="0" smtClean="0">
                <a:solidFill>
                  <a:srgbClr val="495F76"/>
                </a:solidFill>
                <a:latin typeface="思源黑体 CN Bold" panose="020B0800000000000000" charset="-122"/>
                <a:ea typeface="思源黑体 CN Bold" panose="020B0800000000000000" charset="-122"/>
                <a:cs typeface="+mn-ea"/>
                <a:sym typeface="+mn-lt"/>
              </a:rPr>
              <a:t>宿題</a:t>
            </a: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07</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6</a:t>
            </a:r>
          </a:p>
        </p:txBody>
      </p:sp>
    </p:spTree>
    <p:custDataLst>
      <p:tags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ja-JP" altLang="zh-CN"/>
              <a:t>予習</a:t>
            </a:r>
          </a:p>
          <a:p>
            <a:r>
              <a:rPr lang="ja-JP" altLang="zh-CN"/>
              <a:t>予習する時の留意点：</a:t>
            </a:r>
          </a:p>
          <a:p>
            <a:pPr marL="0" indent="0">
              <a:buNone/>
            </a:pPr>
            <a:r>
              <a:rPr lang="ja-JP" altLang="zh-CN"/>
              <a:t>１．新しい言葉の意味を理解すること。</a:t>
            </a:r>
          </a:p>
          <a:p>
            <a:pPr marL="0" indent="0">
              <a:buNone/>
            </a:pPr>
            <a:r>
              <a:rPr lang="ja-JP" altLang="zh-CN"/>
              <a:t>２．本文の大意をキャッチすること。</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custDataLst>
              <p:tags r:id="rId2"/>
            </p:custDataLst>
          </p:nvPr>
        </p:nvSpPr>
        <p:spPr>
          <a:xfrm>
            <a:off x="1289050" y="1299528"/>
            <a:ext cx="1733550" cy="768350"/>
          </a:xfrm>
          <a:prstGeom prst="rect">
            <a:avLst/>
          </a:prstGeom>
          <a:noFill/>
        </p:spPr>
        <p:txBody>
          <a:bodyPr wrap="square" lIns="90000" tIns="46800" bIns="0" rtlCol="0" anchor="b" anchorCtr="0">
            <a:noAutofit/>
          </a:bodyPr>
          <a:lstStyle>
            <a:defPPr>
              <a:defRPr lang="zh-CN"/>
            </a:defPPr>
            <a:lvl1pPr>
              <a:defRPr sz="4800" b="1" spc="60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ja-JP" altLang="zh-CN" sz="5300" dirty="0">
                <a:solidFill>
                  <a:schemeClr val="accent3">
                    <a:lumMod val="50000"/>
                  </a:schemeClr>
                </a:solidFill>
                <a:latin typeface="MS Mincho" panose="02020609040205080304" charset="-128"/>
                <a:ea typeface="MS Mincho" panose="02020609040205080304" charset="-128"/>
                <a:sym typeface="Arial" panose="020B0604020202020204" pitchFamily="34" charset="0"/>
              </a:rPr>
              <a:t>目次</a:t>
            </a:r>
          </a:p>
        </p:txBody>
      </p:sp>
      <p:sp>
        <p:nvSpPr>
          <p:cNvPr id="7" name="文本框 6"/>
          <p:cNvSpPr txBox="1"/>
          <p:nvPr/>
        </p:nvSpPr>
        <p:spPr>
          <a:xfrm>
            <a:off x="5438775" y="1530985"/>
            <a:ext cx="6381115" cy="583565"/>
          </a:xfrm>
          <a:prstGeom prst="rect">
            <a:avLst/>
          </a:prstGeom>
          <a:noFill/>
        </p:spPr>
        <p:txBody>
          <a:bodyPr wrap="square" rtlCol="0">
            <a:spAutoFit/>
          </a:bodyPr>
          <a:lstStyle/>
          <a:p>
            <a:r>
              <a:rPr lang="ja-JP" altLang="en-US" sz="3200" b="1" dirty="0">
                <a:solidFill>
                  <a:schemeClr val="accent3">
                    <a:lumMod val="50000"/>
                  </a:schemeClr>
                </a:solidFill>
                <a:latin typeface="MS Mincho" panose="02020609040205080304" charset="-128"/>
                <a:ea typeface="MS Mincho" panose="02020609040205080304" charset="-128"/>
              </a:rPr>
              <a:t>Par</a:t>
            </a:r>
            <a:r>
              <a:rPr lang="en-US" altLang="ja-JP" sz="3200" b="1" dirty="0">
                <a:solidFill>
                  <a:schemeClr val="accent3">
                    <a:lumMod val="50000"/>
                  </a:schemeClr>
                </a:solidFill>
                <a:latin typeface="MS Mincho" panose="02020609040205080304" charset="-128"/>
                <a:ea typeface="MS Mincho" panose="02020609040205080304" charset="-128"/>
              </a:rPr>
              <a:t>t1 </a:t>
            </a:r>
            <a:r>
              <a:rPr lang="ja-JP" altLang="en-US" sz="3200" b="1" dirty="0">
                <a:solidFill>
                  <a:schemeClr val="accent3">
                    <a:lumMod val="50000"/>
                  </a:schemeClr>
                </a:solidFill>
                <a:latin typeface="MS Mincho" panose="02020609040205080304" charset="-128"/>
                <a:ea typeface="MS Mincho" panose="02020609040205080304" charset="-128"/>
              </a:rPr>
              <a:t>学習目標</a:t>
            </a:r>
          </a:p>
        </p:txBody>
      </p:sp>
      <p:sp>
        <p:nvSpPr>
          <p:cNvPr id="80" name="文本框 79"/>
          <p:cNvSpPr txBox="1"/>
          <p:nvPr/>
        </p:nvSpPr>
        <p:spPr>
          <a:xfrm>
            <a:off x="5429885" y="2597150"/>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Part2 </a:t>
            </a:r>
            <a:r>
              <a:rPr lang="ja-JP" altLang="en-US" sz="3200" b="1" dirty="0">
                <a:solidFill>
                  <a:schemeClr val="accent3">
                    <a:lumMod val="50000"/>
                  </a:schemeClr>
                </a:solidFill>
                <a:latin typeface="MS Mincho" panose="02020609040205080304" charset="-128"/>
                <a:ea typeface="MS Mincho" panose="02020609040205080304" charset="-128"/>
              </a:rPr>
              <a:t>言葉と重要表現</a:t>
            </a:r>
          </a:p>
        </p:txBody>
      </p:sp>
      <p:sp>
        <p:nvSpPr>
          <p:cNvPr id="81" name="文本框 80"/>
          <p:cNvSpPr txBox="1"/>
          <p:nvPr/>
        </p:nvSpPr>
        <p:spPr>
          <a:xfrm>
            <a:off x="5438775" y="3663315"/>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Part3 </a:t>
            </a:r>
            <a:r>
              <a:rPr lang="ja-JP" altLang="en-US" sz="3200" b="1" dirty="0">
                <a:solidFill>
                  <a:schemeClr val="accent3">
                    <a:lumMod val="50000"/>
                  </a:schemeClr>
                </a:solidFill>
                <a:latin typeface="MS Mincho" panose="02020609040205080304" charset="-128"/>
                <a:ea typeface="MS Mincho" panose="02020609040205080304" charset="-128"/>
              </a:rPr>
              <a:t>本文理解</a:t>
            </a:r>
          </a:p>
        </p:txBody>
      </p:sp>
      <p:sp>
        <p:nvSpPr>
          <p:cNvPr id="82" name="文本框 81"/>
          <p:cNvSpPr txBox="1"/>
          <p:nvPr/>
        </p:nvSpPr>
        <p:spPr>
          <a:xfrm>
            <a:off x="5438775" y="4866005"/>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Part4 </a:t>
            </a:r>
            <a:r>
              <a:rPr lang="ja-JP" altLang="en-US" sz="3200" b="1" dirty="0">
                <a:solidFill>
                  <a:schemeClr val="accent3">
                    <a:lumMod val="50000"/>
                  </a:schemeClr>
                </a:solidFill>
                <a:latin typeface="MS Mincho" panose="02020609040205080304" charset="-128"/>
                <a:ea typeface="MS Mincho" panose="02020609040205080304" charset="-128"/>
              </a:rPr>
              <a:t>学習活動</a:t>
            </a:r>
          </a:p>
        </p:txBody>
      </p:sp>
      <p:sp>
        <p:nvSpPr>
          <p:cNvPr id="6" name="任意多边形 5"/>
          <p:cNvSpPr/>
          <p:nvPr userDrawn="1">
            <p:custDataLst>
              <p:tags r:id="rId3"/>
            </p:custDataLst>
          </p:nvPr>
        </p:nvSpPr>
        <p:spPr>
          <a:xfrm>
            <a:off x="4903470" y="427164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8" name="任意多边形 7"/>
          <p:cNvSpPr/>
          <p:nvPr userDrawn="1">
            <p:custDataLst>
              <p:tags r:id="rId4"/>
            </p:custDataLst>
          </p:nvPr>
        </p:nvSpPr>
        <p:spPr>
          <a:xfrm>
            <a:off x="4903470" y="3155315"/>
            <a:ext cx="4685030" cy="17081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17" name="任意多边形 16"/>
          <p:cNvSpPr/>
          <p:nvPr userDrawn="1">
            <p:custDataLst>
              <p:tags r:id="rId5"/>
            </p:custDataLst>
          </p:nvPr>
        </p:nvSpPr>
        <p:spPr>
          <a:xfrm>
            <a:off x="4999355" y="538924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19" name="KSO_Shape"/>
          <p:cNvSpPr/>
          <p:nvPr userDrawn="1">
            <p:custDataLst>
              <p:tags r:id="rId6"/>
            </p:custDataLst>
          </p:nvPr>
        </p:nvSpPr>
        <p:spPr bwMode="auto">
          <a:xfrm flipH="1">
            <a:off x="4545965" y="4775200"/>
            <a:ext cx="740410" cy="553085"/>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20" name="任意多边形 19"/>
          <p:cNvSpPr/>
          <p:nvPr userDrawn="1">
            <p:custDataLst>
              <p:tags r:id="rId7"/>
            </p:custDataLst>
          </p:nvPr>
        </p:nvSpPr>
        <p:spPr>
          <a:xfrm>
            <a:off x="4870450" y="205422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21" name="KSO_Shape"/>
          <p:cNvSpPr/>
          <p:nvPr userDrawn="1">
            <p:custDataLst>
              <p:tags r:id="rId8"/>
            </p:custDataLst>
          </p:nvPr>
        </p:nvSpPr>
        <p:spPr bwMode="auto">
          <a:xfrm flipH="1">
            <a:off x="4417060" y="1418590"/>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0068B7"/>
              </a:solidFill>
            </a:endParaRPr>
          </a:p>
        </p:txBody>
      </p:sp>
      <p:sp>
        <p:nvSpPr>
          <p:cNvPr id="22" name="KSO_Shape"/>
          <p:cNvSpPr/>
          <p:nvPr userDrawn="1">
            <p:custDataLst>
              <p:tags r:id="rId9"/>
            </p:custDataLst>
          </p:nvPr>
        </p:nvSpPr>
        <p:spPr bwMode="auto">
          <a:xfrm flipH="1">
            <a:off x="4450080" y="2533650"/>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23" name="KSO_Shape"/>
          <p:cNvSpPr/>
          <p:nvPr userDrawn="1">
            <p:custDataLst>
              <p:tags r:id="rId10"/>
            </p:custDataLst>
          </p:nvPr>
        </p:nvSpPr>
        <p:spPr bwMode="auto">
          <a:xfrm flipH="1">
            <a:off x="4450080" y="3615055"/>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2" name="KSO_Shape"/>
          <p:cNvSpPr/>
          <p:nvPr userDrawn="1">
            <p:custDataLst>
              <p:tags r:id="rId11"/>
            </p:custDataLst>
          </p:nvPr>
        </p:nvSpPr>
        <p:spPr bwMode="auto">
          <a:xfrm flipH="1">
            <a:off x="4608195" y="5811520"/>
            <a:ext cx="740410" cy="553085"/>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3" name="任意多边形 2"/>
          <p:cNvSpPr/>
          <p:nvPr userDrawn="1">
            <p:custDataLst>
              <p:tags r:id="rId12"/>
            </p:custDataLst>
          </p:nvPr>
        </p:nvSpPr>
        <p:spPr>
          <a:xfrm>
            <a:off x="5157470" y="636460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4" name="文本框 3"/>
          <p:cNvSpPr txBox="1"/>
          <p:nvPr>
            <p:custDataLst>
              <p:tags r:id="rId13"/>
            </p:custDataLst>
          </p:nvPr>
        </p:nvSpPr>
        <p:spPr>
          <a:xfrm>
            <a:off x="5565775" y="5781040"/>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Part5 </a:t>
            </a:r>
            <a:r>
              <a:rPr lang="ja-JP" altLang="en-US" sz="3200" b="1" dirty="0">
                <a:solidFill>
                  <a:schemeClr val="accent3">
                    <a:lumMod val="50000"/>
                  </a:schemeClr>
                </a:solidFill>
                <a:latin typeface="MS Mincho" panose="02020609040205080304" charset="-128"/>
                <a:ea typeface="MS Mincho" panose="02020609040205080304" charset="-128"/>
              </a:rPr>
              <a:t>コラム</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0"/>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buNone/>
            </a:pPr>
            <a:r>
              <a:rPr lang="ja-JP" altLang="en-US" sz="4800" b="1" spc="300" dirty="0">
                <a:solidFill>
                  <a:schemeClr val="accent3">
                    <a:lumMod val="50000"/>
                  </a:schemeClr>
                </a:solidFill>
                <a:uFillTx/>
                <a:latin typeface="MS Mincho" panose="02020609040205080304" charset="-128"/>
                <a:ea typeface="MS Mincho" panose="02020609040205080304" charset="-128"/>
                <a:sym typeface="+mn-ea"/>
              </a:rPr>
              <a:t>学習目標</a:t>
            </a:r>
            <a:endParaRPr lang="ja-JP" altLang="en-US" sz="4800" b="1" spc="300" dirty="0" smtClean="0">
              <a:solidFill>
                <a:schemeClr val="accent3">
                  <a:lumMod val="50000"/>
                </a:schemeClr>
              </a:solidFill>
              <a:uFillTx/>
              <a:latin typeface="MS Mincho" panose="02020609040205080304" charset="-128"/>
              <a:ea typeface="MS Mincho" panose="02020609040205080304" charset="-128"/>
              <a:cs typeface="+mn-ea"/>
              <a:sym typeface="+mn-ea"/>
            </a:endParaRPr>
          </a:p>
        </p:txBody>
      </p:sp>
      <p:sp>
        <p:nvSpPr>
          <p:cNvPr id="10" name="文本框 9"/>
          <p:cNvSpPr txBox="1"/>
          <p:nvPr/>
        </p:nvSpPr>
        <p:spPr>
          <a:xfrm>
            <a:off x="1642110" y="304546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01</a:t>
            </a:r>
          </a:p>
        </p:txBody>
      </p:sp>
      <p:sp>
        <p:nvSpPr>
          <p:cNvPr id="2" name="文本框 1"/>
          <p:cNvSpPr txBox="1"/>
          <p:nvPr/>
        </p:nvSpPr>
        <p:spPr>
          <a:xfrm>
            <a:off x="5310505" y="-177927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1</a:t>
            </a: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sym typeface="+mn-ea"/>
              </a:rPr>
              <a:t>学習目標</a:t>
            </a:r>
            <a:endParaRPr lang="zh-CN" altLang="en-US"/>
          </a:p>
        </p:txBody>
      </p:sp>
      <p:sp>
        <p:nvSpPr>
          <p:cNvPr id="3" name="内容占位符 2"/>
          <p:cNvSpPr>
            <a:spLocks noGrp="1"/>
          </p:cNvSpPr>
          <p:nvPr>
            <p:ph idx="1"/>
          </p:nvPr>
        </p:nvSpPr>
        <p:spPr/>
        <p:txBody>
          <a:bodyPr>
            <a:normAutofit/>
          </a:bodyPr>
          <a:lstStyle/>
          <a:p>
            <a:pPr marL="0" indent="0">
              <a:spcBef>
                <a:spcPts val="1800"/>
              </a:spcBef>
              <a:buNone/>
            </a:pPr>
            <a:r>
              <a:rPr lang="en-US" altLang="zh-CN" sz="3200" b="1" dirty="0">
                <a:solidFill>
                  <a:schemeClr val="tx1"/>
                </a:solidFill>
                <a:sym typeface="+mn-ea"/>
              </a:rPr>
              <a:t>1.日本人の言語</a:t>
            </a:r>
            <a:r>
              <a:rPr lang="ja-JP" altLang="en-US" sz="3200" b="1" dirty="0">
                <a:solidFill>
                  <a:schemeClr val="tx1"/>
                </a:solidFill>
                <a:sym typeface="+mn-ea"/>
              </a:rPr>
              <a:t>表現を</a:t>
            </a:r>
            <a:r>
              <a:rPr lang="en-US" altLang="zh-CN" sz="3200" b="1" dirty="0">
                <a:solidFill>
                  <a:schemeClr val="tx1"/>
                </a:solidFill>
                <a:sym typeface="+mn-ea"/>
              </a:rPr>
              <a:t>理解</a:t>
            </a:r>
            <a:r>
              <a:rPr lang="ja-JP" altLang="en-US" sz="3200" b="1" dirty="0">
                <a:solidFill>
                  <a:schemeClr val="tx1"/>
                </a:solidFill>
                <a:sym typeface="+mn-ea"/>
              </a:rPr>
              <a:t>する。</a:t>
            </a:r>
            <a:endParaRPr lang="en-US" altLang="ja-JP" sz="3200" b="1" dirty="0">
              <a:solidFill>
                <a:schemeClr val="tx1"/>
              </a:solidFill>
              <a:latin typeface="MS Mincho" panose="02020609040205080304" charset="-128"/>
              <a:ea typeface="MS Mincho" panose="02020609040205080304" charset="-128"/>
              <a:sym typeface="+mn-ea"/>
            </a:endParaRPr>
          </a:p>
          <a:p>
            <a:pPr marL="0" indent="0">
              <a:spcBef>
                <a:spcPts val="1800"/>
              </a:spcBef>
              <a:buNone/>
            </a:pPr>
            <a:r>
              <a:rPr lang="en-US" altLang="zh-CN" sz="3200" b="1" dirty="0">
                <a:solidFill>
                  <a:schemeClr val="tx1"/>
                </a:solidFill>
                <a:sym typeface="+mn-ea"/>
              </a:rPr>
              <a:t>2.日本人の言語表現</a:t>
            </a:r>
            <a:r>
              <a:rPr lang="ja-JP" altLang="en-US" sz="3200" b="1" dirty="0">
                <a:solidFill>
                  <a:schemeClr val="tx1"/>
                </a:solidFill>
                <a:sym typeface="+mn-ea"/>
              </a:rPr>
              <a:t>を</a:t>
            </a:r>
            <a:r>
              <a:rPr lang="en-US" altLang="zh-CN" sz="3200" b="1" dirty="0">
                <a:solidFill>
                  <a:schemeClr val="tx1"/>
                </a:solidFill>
                <a:sym typeface="+mn-ea"/>
              </a:rPr>
              <a:t>身につ</a:t>
            </a:r>
            <a:r>
              <a:rPr lang="ja-JP" altLang="en-US" sz="3200" b="1" dirty="0">
                <a:solidFill>
                  <a:schemeClr val="tx1"/>
                </a:solidFill>
                <a:sym typeface="+mn-ea"/>
              </a:rPr>
              <a:t>け</a:t>
            </a:r>
            <a:r>
              <a:rPr lang="en-US" altLang="zh-CN" sz="3200" b="1" dirty="0">
                <a:solidFill>
                  <a:schemeClr val="tx1"/>
                </a:solidFill>
                <a:sym typeface="+mn-ea"/>
              </a:rPr>
              <a:t>、具体的な場面での運用能力</a:t>
            </a:r>
            <a:r>
              <a:rPr lang="ja-JP" altLang="en-US" sz="3200" b="1" dirty="0">
                <a:solidFill>
                  <a:schemeClr val="tx1"/>
                </a:solidFill>
                <a:sym typeface="+mn-ea"/>
              </a:rPr>
              <a:t>を</a:t>
            </a:r>
            <a:r>
              <a:rPr lang="en-US" altLang="zh-CN" sz="3200" b="1" dirty="0">
                <a:solidFill>
                  <a:schemeClr val="tx1"/>
                </a:solidFill>
                <a:sym typeface="+mn-ea"/>
              </a:rPr>
              <a:t>高</a:t>
            </a:r>
            <a:r>
              <a:rPr lang="ja-JP" altLang="en-US" sz="3200" b="1" dirty="0">
                <a:solidFill>
                  <a:schemeClr val="tx1"/>
                </a:solidFill>
                <a:sym typeface="+mn-ea"/>
              </a:rPr>
              <a:t>め</a:t>
            </a:r>
            <a:r>
              <a:rPr lang="en-US" altLang="zh-CN" sz="3200" b="1" dirty="0">
                <a:solidFill>
                  <a:schemeClr val="tx1"/>
                </a:solidFill>
                <a:sym typeface="+mn-ea"/>
              </a:rPr>
              <a:t>る。</a:t>
            </a:r>
            <a:endParaRPr lang="en-US" altLang="zh-CN" sz="3200" b="1" dirty="0">
              <a:solidFill>
                <a:schemeClr val="tx1"/>
              </a:solidFill>
              <a:latin typeface="MS Mincho" panose="02020609040205080304" charset="-128"/>
              <a:ea typeface="MS Mincho" panose="02020609040205080304" charset="-128"/>
              <a:sym typeface="+mn-ea"/>
            </a:endParaRPr>
          </a:p>
          <a:p>
            <a:pPr marL="0" indent="0">
              <a:spcBef>
                <a:spcPts val="1800"/>
              </a:spcBef>
              <a:buNone/>
            </a:pPr>
            <a:r>
              <a:rPr lang="en-US" altLang="zh-CN" sz="3200" b="1" dirty="0">
                <a:solidFill>
                  <a:schemeClr val="tx2"/>
                </a:solidFill>
                <a:sym typeface="+mn-ea"/>
              </a:rPr>
              <a:t>3.</a:t>
            </a:r>
            <a:r>
              <a:rPr lang="en-US" altLang="zh-CN" sz="3200" b="1" dirty="0">
                <a:sym typeface="+mn-ea"/>
              </a:rPr>
              <a:t>日本語と日本人への理解を深め、異文化コミュニケーション能力を育てる。</a:t>
            </a:r>
          </a:p>
          <a:p>
            <a:pPr marL="0" indent="0">
              <a:lnSpc>
                <a:spcPts val="4500"/>
              </a:lnSpc>
              <a:spcBef>
                <a:spcPts val="1000"/>
              </a:spcBef>
              <a:buNone/>
            </a:pPr>
            <a:endParaRPr sz="3200" b="1" dirty="0">
              <a:solidFill>
                <a:schemeClr val="tx2"/>
              </a:solidFill>
              <a:sym typeface="+mn-ea"/>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sym typeface="+mn-ea"/>
              </a:rPr>
              <a:t>学習</a:t>
            </a:r>
            <a:r>
              <a:rPr lang="ja-JP" altLang="en-US" dirty="0">
                <a:solidFill>
                  <a:schemeClr val="tx2">
                    <a:lumMod val="90000"/>
                    <a:lumOff val="10000"/>
                  </a:schemeClr>
                </a:solidFill>
                <a:sym typeface="+mn-ea"/>
              </a:rPr>
              <a:t>重点と難点</a:t>
            </a:r>
            <a:endParaRPr lang="zh-CN" altLang="en-US"/>
          </a:p>
        </p:txBody>
      </p:sp>
      <p:sp>
        <p:nvSpPr>
          <p:cNvPr id="3" name="内容占位符 2"/>
          <p:cNvSpPr>
            <a:spLocks noGrp="1"/>
          </p:cNvSpPr>
          <p:nvPr>
            <p:ph idx="1"/>
          </p:nvPr>
        </p:nvSpPr>
        <p:spPr>
          <a:xfrm>
            <a:off x="241935" y="1152525"/>
            <a:ext cx="11414760" cy="5705475"/>
          </a:xfrm>
        </p:spPr>
        <p:txBody>
          <a:bodyPr>
            <a:normAutofit/>
          </a:bodyPr>
          <a:lstStyle/>
          <a:p>
            <a:pPr marL="0" indent="0">
              <a:lnSpc>
                <a:spcPts val="4500"/>
              </a:lnSpc>
              <a:spcBef>
                <a:spcPts val="0"/>
              </a:spcBef>
              <a:spcAft>
                <a:spcPts val="0"/>
              </a:spcAft>
              <a:buNone/>
            </a:pPr>
            <a:r>
              <a:rPr lang="ja-JP" altLang="zh-CN" sz="3200" dirty="0">
                <a:sym typeface="+mn-ea"/>
              </a:rPr>
              <a:t>学習重点：</a:t>
            </a:r>
            <a:endParaRPr lang="ja-JP" altLang="zh-CN" sz="3200" dirty="0"/>
          </a:p>
          <a:p>
            <a:pPr marL="0" indent="0">
              <a:lnSpc>
                <a:spcPts val="4500"/>
              </a:lnSpc>
              <a:spcBef>
                <a:spcPts val="0"/>
              </a:spcBef>
              <a:spcAft>
                <a:spcPts val="0"/>
              </a:spcAft>
              <a:buNone/>
            </a:pPr>
            <a:r>
              <a:rPr lang="ja-JP" altLang="zh-CN" sz="3200" dirty="0">
                <a:sym typeface="+mn-ea"/>
              </a:rPr>
              <a:t>　　　　　１、</a:t>
            </a:r>
            <a:r>
              <a:rPr lang="ja-JP" altLang="en-US" sz="3200" dirty="0">
                <a:solidFill>
                  <a:srgbClr val="000000"/>
                </a:solidFill>
                <a:sym typeface="+mn-ea"/>
              </a:rPr>
              <a:t>新出語、新出文法の習得</a:t>
            </a:r>
            <a:r>
              <a:rPr lang="ja-JP" altLang="zh-CN" sz="3200" dirty="0">
                <a:sym typeface="+mn-ea"/>
              </a:rPr>
              <a:t>　　　</a:t>
            </a:r>
          </a:p>
          <a:p>
            <a:pPr marL="0" indent="0">
              <a:lnSpc>
                <a:spcPts val="4500"/>
              </a:lnSpc>
              <a:spcBef>
                <a:spcPts val="0"/>
              </a:spcBef>
              <a:spcAft>
                <a:spcPts val="0"/>
              </a:spcAft>
              <a:buNone/>
            </a:pPr>
            <a:r>
              <a:rPr lang="ja-JP" altLang="zh-CN" sz="3200" dirty="0">
                <a:sym typeface="+mn-ea"/>
              </a:rPr>
              <a:t>　　　　　２、</a:t>
            </a:r>
            <a:r>
              <a:rPr lang="ja-JP" altLang="en-US" sz="3200" dirty="0">
                <a:solidFill>
                  <a:srgbClr val="000000"/>
                </a:solidFill>
                <a:sym typeface="+mn-ea"/>
              </a:rPr>
              <a:t>日本人の言語表現の特徴の習得　　　　　　　</a:t>
            </a:r>
          </a:p>
          <a:p>
            <a:pPr marL="0" indent="0">
              <a:lnSpc>
                <a:spcPts val="4500"/>
              </a:lnSpc>
              <a:spcBef>
                <a:spcPts val="0"/>
              </a:spcBef>
              <a:spcAft>
                <a:spcPts val="0"/>
              </a:spcAft>
              <a:buNone/>
            </a:pPr>
            <a:r>
              <a:rPr lang="ja-JP" altLang="en-US" sz="3200" dirty="0">
                <a:solidFill>
                  <a:srgbClr val="000000"/>
                </a:solidFill>
                <a:sym typeface="+mn-ea"/>
              </a:rPr>
              <a:t>　　　　　３、簡略表現の背景にある日本文化の理解</a:t>
            </a:r>
          </a:p>
          <a:p>
            <a:pPr marL="0" indent="0">
              <a:lnSpc>
                <a:spcPts val="4500"/>
              </a:lnSpc>
              <a:spcBef>
                <a:spcPts val="0"/>
              </a:spcBef>
              <a:spcAft>
                <a:spcPts val="0"/>
              </a:spcAft>
              <a:buNone/>
            </a:pPr>
            <a:endParaRPr lang="ja-JP" altLang="en-US" sz="3200" dirty="0">
              <a:solidFill>
                <a:srgbClr val="000000"/>
              </a:solidFill>
              <a:sym typeface="+mn-ea"/>
            </a:endParaRPr>
          </a:p>
          <a:p>
            <a:pPr marL="0" indent="0">
              <a:lnSpc>
                <a:spcPts val="4500"/>
              </a:lnSpc>
              <a:spcBef>
                <a:spcPts val="0"/>
              </a:spcBef>
              <a:spcAft>
                <a:spcPts val="0"/>
              </a:spcAft>
              <a:buNone/>
            </a:pPr>
            <a:r>
              <a:rPr lang="ja-JP" altLang="en-US" sz="3200" dirty="0">
                <a:solidFill>
                  <a:srgbClr val="000000"/>
                </a:solidFill>
                <a:sym typeface="+mn-ea"/>
              </a:rPr>
              <a:t>学習難点：</a:t>
            </a:r>
          </a:p>
          <a:p>
            <a:pPr marL="0" indent="0">
              <a:lnSpc>
                <a:spcPts val="4500"/>
              </a:lnSpc>
              <a:spcBef>
                <a:spcPts val="0"/>
              </a:spcBef>
              <a:spcAft>
                <a:spcPts val="0"/>
              </a:spcAft>
              <a:buNone/>
            </a:pPr>
            <a:r>
              <a:rPr lang="ja-JP" altLang="en-US" sz="3200" dirty="0">
                <a:solidFill>
                  <a:srgbClr val="000000"/>
                </a:solidFill>
                <a:sym typeface="+mn-ea"/>
              </a:rPr>
              <a:t>　　　　　１、日本人の言語表</a:t>
            </a:r>
            <a:r>
              <a:rPr lang="ja-JP" altLang="en-US" sz="3200" dirty="0" smtClean="0">
                <a:solidFill>
                  <a:srgbClr val="000000"/>
                </a:solidFill>
                <a:sym typeface="+mn-ea"/>
              </a:rPr>
              <a:t>現の特</a:t>
            </a:r>
            <a:r>
              <a:rPr lang="ja-JP" altLang="en-US" sz="3200" dirty="0">
                <a:solidFill>
                  <a:srgbClr val="000000"/>
                </a:solidFill>
                <a:sym typeface="+mn-ea"/>
              </a:rPr>
              <a:t>徴を用いて、異文化</a:t>
            </a:r>
          </a:p>
          <a:p>
            <a:pPr marL="0" indent="0">
              <a:lnSpc>
                <a:spcPts val="4500"/>
              </a:lnSpc>
              <a:spcBef>
                <a:spcPts val="0"/>
              </a:spcBef>
              <a:spcAft>
                <a:spcPts val="0"/>
              </a:spcAft>
              <a:buNone/>
            </a:pPr>
            <a:r>
              <a:rPr lang="ja-JP" altLang="en-US" sz="3200" dirty="0">
                <a:solidFill>
                  <a:srgbClr val="000000"/>
                </a:solidFill>
                <a:sym typeface="+mn-ea"/>
              </a:rPr>
              <a:t>　　　　　　　コミュニケーションを図ること</a:t>
            </a:r>
          </a:p>
          <a:p>
            <a:pPr marL="0" indent="0">
              <a:lnSpc>
                <a:spcPts val="4500"/>
              </a:lnSpc>
              <a:spcBef>
                <a:spcPts val="0"/>
              </a:spcBef>
              <a:spcAft>
                <a:spcPts val="0"/>
              </a:spcAft>
              <a:buNone/>
            </a:pPr>
            <a:r>
              <a:rPr lang="ja-JP" altLang="en-US" sz="3200" dirty="0">
                <a:solidFill>
                  <a:srgbClr val="000000"/>
                </a:solidFill>
                <a:sym typeface="+mn-ea"/>
              </a:rPr>
              <a:t>　　　　　２、文章内容のまとめ</a:t>
            </a:r>
            <a:endParaRPr sz="3200" b="1" dirty="0">
              <a:solidFill>
                <a:schemeClr val="tx2"/>
              </a:solidFill>
              <a:sym typeface="+mn-ea"/>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olidFill>
                  <a:schemeClr val="tx2">
                    <a:lumMod val="90000"/>
                    <a:lumOff val="10000"/>
                  </a:schemeClr>
                </a:solidFill>
              </a:rPr>
              <a:t>調べましょう</a:t>
            </a:r>
          </a:p>
        </p:txBody>
      </p:sp>
      <p:sp>
        <p:nvSpPr>
          <p:cNvPr id="3" name="内容占位符 2"/>
          <p:cNvSpPr>
            <a:spLocks noGrp="1"/>
          </p:cNvSpPr>
          <p:nvPr>
            <p:ph idx="1"/>
          </p:nvPr>
        </p:nvSpPr>
        <p:spPr>
          <a:xfrm>
            <a:off x="200025" y="1322070"/>
            <a:ext cx="11456670" cy="4927600"/>
          </a:xfrm>
        </p:spPr>
        <p:txBody>
          <a:bodyPr>
            <a:normAutofit/>
          </a:bodyPr>
          <a:lstStyle/>
          <a:p>
            <a:pPr marL="0" indent="0">
              <a:buNone/>
            </a:pPr>
            <a:r>
              <a:rPr sz="3200" b="1" dirty="0">
                <a:solidFill>
                  <a:schemeClr val="tx1"/>
                </a:solidFill>
                <a:cs typeface="MS Mincho" panose="02020609040205080304" charset="-128"/>
                <a:sym typeface="+mn-ea"/>
              </a:rPr>
              <a:t>１</a:t>
            </a:r>
            <a:r>
              <a:rPr lang="en-US" altLang="zh-CN" sz="3200" b="1" dirty="0">
                <a:solidFill>
                  <a:schemeClr val="tx1"/>
                </a:solidFill>
                <a:cs typeface="MS Mincho" panose="02020609040205080304" charset="-128"/>
                <a:sym typeface="+mn-ea"/>
              </a:rPr>
              <a:t>.</a:t>
            </a:r>
            <a:r>
              <a:rPr lang="en-US" altLang="zh-CN" sz="3200" b="1" dirty="0" smtClean="0">
                <a:solidFill>
                  <a:schemeClr val="tx1"/>
                </a:solidFill>
                <a:sym typeface="+mn-ea"/>
              </a:rPr>
              <a:t>中国語で感謝の意を表す言葉にはどんな言葉があるか調べてみよう。</a:t>
            </a:r>
            <a:r>
              <a:rPr lang="ja-JP" altLang="en-US" sz="3200" b="1" dirty="0" smtClean="0">
                <a:solidFill>
                  <a:schemeClr val="tx1"/>
                </a:solidFill>
                <a:latin typeface="MS Mincho" panose="02020609040205080304" charset="-128"/>
                <a:ea typeface="MS Mincho" panose="02020609040205080304" charset="-128"/>
                <a:sym typeface="+mn-ea"/>
              </a:rPr>
              <a:t>　　</a:t>
            </a:r>
          </a:p>
          <a:p>
            <a:pPr marL="0" indent="0">
              <a:buNone/>
            </a:pPr>
            <a:endParaRPr lang="ja-JP" altLang="en-US" sz="3200" b="1" dirty="0" smtClean="0">
              <a:solidFill>
                <a:schemeClr val="tx1"/>
              </a:solidFill>
              <a:latin typeface="MS Mincho" panose="02020609040205080304" charset="-128"/>
              <a:ea typeface="MS Mincho" panose="02020609040205080304" charset="-128"/>
              <a:sym typeface="+mn-ea"/>
            </a:endParaRPr>
          </a:p>
          <a:p>
            <a:pPr marL="0" indent="0">
              <a:buNone/>
            </a:pPr>
            <a:r>
              <a:rPr lang="en-US" altLang="ja-JP" sz="3200" b="1" dirty="0" smtClean="0">
                <a:solidFill>
                  <a:schemeClr val="tx1"/>
                </a:solidFill>
                <a:latin typeface="MS Mincho" panose="02020609040205080304" charset="-128"/>
                <a:ea typeface="MS Mincho" panose="02020609040205080304" charset="-128"/>
                <a:sym typeface="+mn-ea"/>
              </a:rPr>
              <a:t>2</a:t>
            </a:r>
            <a:r>
              <a:rPr lang="ja-JP" altLang="en-US" sz="3200" b="1" dirty="0" smtClean="0">
                <a:solidFill>
                  <a:schemeClr val="tx1"/>
                </a:solidFill>
                <a:latin typeface="MS Mincho" panose="02020609040205080304" charset="-128"/>
                <a:ea typeface="MS Mincho" panose="02020609040205080304" charset="-128"/>
                <a:sym typeface="+mn-ea"/>
              </a:rPr>
              <a:t>．中日両国における「謝り表現」について調べてみよう。</a:t>
            </a:r>
          </a:p>
          <a:p>
            <a:pPr marL="0" indent="0">
              <a:buNone/>
            </a:pPr>
            <a:r>
              <a:rPr lang="ja-JP" altLang="en-US" sz="3200" b="1" dirty="0" smtClean="0">
                <a:solidFill>
                  <a:schemeClr val="tx1"/>
                </a:solidFill>
                <a:latin typeface="MS Mincho" panose="02020609040205080304" charset="-128"/>
                <a:ea typeface="MS Mincho" panose="02020609040205080304" charset="-128"/>
                <a:sym typeface="+mn-ea"/>
              </a:rPr>
              <a:t>　</a:t>
            </a:r>
          </a:p>
          <a:p>
            <a:pPr marL="0" indent="0">
              <a:buNone/>
            </a:pPr>
            <a:r>
              <a:rPr lang="ja-JP" altLang="en-US" sz="3200" b="1" dirty="0" smtClean="0">
                <a:solidFill>
                  <a:schemeClr val="tx1"/>
                </a:solidFill>
                <a:latin typeface="MS Mincho" panose="02020609040205080304" charset="-128"/>
                <a:ea typeface="MS Mincho" panose="02020609040205080304" charset="-128"/>
                <a:sym typeface="+mn-ea"/>
              </a:rPr>
              <a:t>　</a:t>
            </a:r>
            <a:r>
              <a:rPr lang="ja-JP" altLang="en-US" sz="3200" b="1" dirty="0" smtClean="0">
                <a:solidFill>
                  <a:schemeClr val="tx1"/>
                </a:solidFill>
                <a:sym typeface="+mn-ea"/>
              </a:rPr>
              <a:t>　</a:t>
            </a:r>
            <a:endParaRPr lang="en-US" altLang="zh-CN" sz="3200" b="1" dirty="0">
              <a:solidFill>
                <a:schemeClr val="tx1"/>
              </a:solidFill>
              <a:latin typeface="MS Mincho" panose="02020609040205080304" charset="-128"/>
              <a:ea typeface="MS Mincho" panose="02020609040205080304" charset="-128"/>
            </a:endParaRPr>
          </a:p>
          <a:p>
            <a:pPr marL="0" indent="0" algn="l">
              <a:lnSpc>
                <a:spcPts val="4500"/>
              </a:lnSpc>
              <a:spcBef>
                <a:spcPts val="1000"/>
              </a:spcBef>
              <a:buNone/>
            </a:pPr>
            <a:endParaRPr lang="en-US" altLang="zh-CN" sz="3200" b="1" dirty="0">
              <a:solidFill>
                <a:schemeClr val="tx1"/>
              </a:solidFill>
              <a:cs typeface="MS Mincho" panose="02020609040205080304" charset="-128"/>
              <a:sym typeface="+mn-ea"/>
            </a:endParaRPr>
          </a:p>
          <a:p>
            <a:pPr marL="0" indent="0" algn="l">
              <a:lnSpc>
                <a:spcPts val="4500"/>
              </a:lnSpc>
              <a:spcBef>
                <a:spcPts val="1000"/>
              </a:spcBef>
              <a:buNone/>
            </a:pPr>
            <a:endParaRPr lang="en-US" altLang="zh-CN" sz="3200" b="1" dirty="0">
              <a:solidFill>
                <a:schemeClr val="tx1"/>
              </a:solidFill>
              <a:cs typeface="MS Mincho" panose="02020609040205080304" charset="-128"/>
              <a:sym typeface="+mn-ea"/>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4ea7877b-5d47-4249-b61c-d21ab20867fc"/>
  <p:tag name="COMMONDATA" val="eyJoZGlkIjoiYTg2ODBiNWNjNmEzZGNhYjk5ZmNhMWI1YjNhZTc2ZTk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8.xml><?xml version="1.0" encoding="utf-8"?>
<p:tagLst xmlns:a="http://schemas.openxmlformats.org/drawingml/2006/main" xmlns:r="http://schemas.openxmlformats.org/officeDocument/2006/relationships" xmlns:p="http://schemas.openxmlformats.org/presentationml/2006/main">
  <p:tag name="PA" val="v3.0.1"/>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51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507.692913385827,&quot;width&quot;:4230}"/>
</p:tagLst>
</file>

<file path=ppt/tags/tag512.xml><?xml version="1.0" encoding="utf-8"?>
<p:tagLst xmlns:a="http://schemas.openxmlformats.org/drawingml/2006/main" xmlns:r="http://schemas.openxmlformats.org/officeDocument/2006/relationships" xmlns:p="http://schemas.openxmlformats.org/presentationml/2006/main">
  <p:tag name="KSO_WM_SLIDE_BACKGROUND_TYPE" val="belt"/>
  <p:tag name="KSO_WM_UNIT_TYPE" val="i"/>
  <p:tag name="KSO_WM_UNIT_INDEX" val="3"/>
  <p:tag name="KSO_WM_TEMPLATE_CATEGORY" val="custom"/>
  <p:tag name="KSO_WM_TEMPLATE_INDEX" val="20204328"/>
  <p:tag name="KSO_WM_UNIT_ID" val="custom20204328_18*i*3"/>
  <p:tag name="KSO_WM_UNIT_HIGHLIGHT" val="0"/>
  <p:tag name="KSO_WM_UNIT_COMPATIBLE" val="0"/>
  <p:tag name="KSO_WM_UNIT_DIAGRAM_ISNUMVISUAL" val="0"/>
  <p:tag name="KSO_WM_UNIT_DIAGRAM_ISREFERUNIT" val="0"/>
  <p:tag name="KSO_WM_DIAGRAM_GROUP_CODE" val="l1-3"/>
  <p:tag name="KSO_WM_UNIT_LAYERLEVEL" val="1"/>
  <p:tag name="KSO_WM_TAG_VERSION" val="1.0"/>
  <p:tag name="KSO_WM_BEAUTIFY_FLAG" val="#wm#"/>
  <p:tag name="KSO_WM_UNIT_USESOURCEFORMAT_APPLY" val="1"/>
</p:tagLst>
</file>

<file path=ppt/tags/tag513.xml><?xml version="1.0" encoding="utf-8"?>
<p:tagLst xmlns:a="http://schemas.openxmlformats.org/drawingml/2006/main" xmlns:r="http://schemas.openxmlformats.org/officeDocument/2006/relationships" xmlns:p="http://schemas.openxmlformats.org/presentationml/2006/main">
  <p:tag name="KSO_WM_TEMPLATE_SUBCATEGORY" val="0"/>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SLIDE_LAYOUT" val="a_l"/>
  <p:tag name="KSO_WM_SLIDE_LAYOUT_CNT" val="1_1"/>
  <p:tag name="KSO_WM_TEMPLATE_MASTER_TYPE" val="1"/>
  <p:tag name="KSO_WM_TEMPLATE_COLOR_TYPE" val="1"/>
  <p:tag name="KSO_WM_TEMPLATE_CATEGORY" val="custom"/>
  <p:tag name="KSO_WM_TEMPLATE_INDEX" val="20204328"/>
  <p:tag name="KSO_WM_SLIDE_ID" val="custom20204328_4"/>
</p:tagLst>
</file>

<file path=ppt/tags/tag514.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TEMPLATE_CATEGORY" val="custom"/>
  <p:tag name="KSO_WM_TEMPLATE_INDEX" val="20204328"/>
  <p:tag name="KSO_WM_UNIT_ID" val="custom20204328_4*a*1"/>
  <p:tag name="KSO_WM_UNIT_ISNUMDGMTITLE" val="0"/>
  <p:tag name="KSO_WM_UNIT_TEXT_FILL_FORE_SCHEMECOLOR_INDEX" val="13"/>
  <p:tag name="KSO_WM_UNIT_TEXT_FILL_TYPE" val="1"/>
  <p:tag name="KSO_WM_UNIT_USESOURCEFORMAT_APPLY" val="1"/>
</p:tagLst>
</file>

<file path=ppt/tags/tag515.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3"/>
</p:tagLst>
</file>

<file path=ppt/tags/tag516.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7"/>
</p:tagLst>
</file>

<file path=ppt/tags/tag517.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6"/>
</p:tagLst>
</file>

<file path=ppt/tags/tag518.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519.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3"/>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521.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522.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523.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 name="KSO_WM_BEAUTIFY_FLAG" val=""/>
</p:tagLst>
</file>

<file path=ppt/tags/tag524.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6"/>
  <p:tag name="KSO_WM_BEAUTIFY_FLAG" val=""/>
</p:tagLst>
</file>

<file path=ppt/tags/tag5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4328"/>
</p:tagLst>
</file>

<file path=ppt/tags/tag5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4328"/>
</p:tagLst>
</file>

<file path=ppt/tags/tag5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3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3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3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3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720,&quot;width&quot;:2670}"/>
</p:tagLst>
</file>

<file path=ppt/tags/tag53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3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3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4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4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4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4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4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4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5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5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5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5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5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5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5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5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5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6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5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0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4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TotalTime>
  <Words>1790</Words>
  <Application>Microsoft Office PowerPoint</Application>
  <PresentationFormat>宽屏</PresentationFormat>
  <Paragraphs>255</Paragraphs>
  <Slides>46</Slides>
  <Notes>9</Notes>
  <HiddenSlides>0</HiddenSlides>
  <MMClips>0</MMClips>
  <ScaleCrop>false</ScaleCrop>
  <HeadingPairs>
    <vt:vector size="6" baseType="variant">
      <vt:variant>
        <vt:lpstr>已用的字体</vt:lpstr>
      </vt:variant>
      <vt:variant>
        <vt:i4>12</vt:i4>
      </vt:variant>
      <vt:variant>
        <vt:lpstr>主题</vt:lpstr>
      </vt:variant>
      <vt:variant>
        <vt:i4>18</vt:i4>
      </vt:variant>
      <vt:variant>
        <vt:lpstr>幻灯片标题</vt:lpstr>
      </vt:variant>
      <vt:variant>
        <vt:i4>46</vt:i4>
      </vt:variant>
    </vt:vector>
  </HeadingPairs>
  <TitlesOfParts>
    <vt:vector size="76" baseType="lpstr">
      <vt:lpstr>MS Gothic</vt:lpstr>
      <vt:lpstr>MS Mincho</vt:lpstr>
      <vt:lpstr>MS PGothic</vt:lpstr>
      <vt:lpstr>MS UI Gothic</vt:lpstr>
      <vt:lpstr>华文中宋</vt:lpstr>
      <vt:lpstr>思源黑体 CN Bold</vt:lpstr>
      <vt:lpstr>宋体</vt:lpstr>
      <vt:lpstr>微软雅黑</vt:lpstr>
      <vt:lpstr>Arial</vt:lpstr>
      <vt:lpstr>Arial Black</vt:lpstr>
      <vt:lpstr>Calibri</vt:lpstr>
      <vt:lpstr>Wingdings</vt:lpstr>
      <vt:lpstr>Office 主题​​</vt:lpstr>
      <vt:lpstr>1_Office 主题​​</vt:lpstr>
      <vt:lpstr>2_Office 主题​​</vt:lpstr>
      <vt:lpstr>3_Office 主题​​</vt:lpstr>
      <vt:lpstr>5_Office 主题​​</vt:lpstr>
      <vt:lpstr>6_Office 主题​​</vt:lpstr>
      <vt:lpstr>7_Office 主题​​</vt:lpstr>
      <vt:lpstr>8_Office 主题​​</vt:lpstr>
      <vt:lpstr>9_Office 主题​​</vt:lpstr>
      <vt:lpstr>10_Office 主题​​</vt:lpstr>
      <vt:lpstr>11_Office 主题​​</vt:lpstr>
      <vt:lpstr>12_Office 主题​​</vt:lpstr>
      <vt:lpstr>13_Office 主题​​</vt:lpstr>
      <vt:lpstr>14_Office 主题​​</vt:lpstr>
      <vt:lpstr>15_Office 主题​​</vt:lpstr>
      <vt:lpstr>16_Office 主题​​</vt:lpstr>
      <vt:lpstr>17_Office 主题​​</vt:lpstr>
      <vt:lpstr>18_Office 主题​​</vt:lpstr>
      <vt:lpstr>PowerPoint 演示文稿</vt:lpstr>
      <vt:lpstr>　【著者紹介】   金田一 春彦（きんだいち はるひこ)                           1913年4月3日 - 2004年5月19日 　</vt:lpstr>
      <vt:lpstr>【作品紹介】</vt:lpstr>
      <vt:lpstr> 　　　授業の流れ</vt:lpstr>
      <vt:lpstr>PowerPoint 演示文稿</vt:lpstr>
      <vt:lpstr>PowerPoint 演示文稿</vt:lpstr>
      <vt:lpstr>学習目標</vt:lpstr>
      <vt:lpstr>学習重点と難点</vt:lpstr>
      <vt:lpstr>調べましょう</vt:lpstr>
      <vt:lpstr>PowerPoint 演示文稿</vt:lpstr>
      <vt:lpstr>PowerPoint 演示文稿</vt:lpstr>
      <vt:lpstr>了承する</vt:lpstr>
      <vt:lpstr>そもそも</vt:lpstr>
      <vt:lpstr>色をなす</vt:lpstr>
      <vt:lpstr>小泉八雲</vt:lpstr>
      <vt:lpstr>PowerPoint 演示文稿</vt:lpstr>
      <vt:lpstr>～かねない</vt:lpstr>
      <vt:lpstr>～ずにはいられない</vt:lpstr>
      <vt:lpstr>～反面</vt:lpstr>
      <vt:lpstr>一、次の文を完成しなさい。</vt:lpstr>
      <vt:lpstr>一、次の文を完成しなさい。</vt:lpstr>
      <vt:lpstr>PowerPoint 演示文稿</vt:lpstr>
      <vt:lpstr>二、訳してみましょう。</vt:lpstr>
      <vt:lpstr>二、訳してみましょう。</vt:lpstr>
      <vt:lpstr>二、訳してみましょう。</vt:lpstr>
      <vt:lpstr>二、訳してみましょう。</vt:lpstr>
      <vt:lpstr>二、訳してみましょう。</vt:lpstr>
      <vt:lpstr>三、答えてみましょう。</vt:lpstr>
      <vt:lpstr>三、答えてみましょう。</vt:lpstr>
      <vt:lpstr>三、答えてみましょう。</vt:lpstr>
      <vt:lpstr>三、答えてみましょう。</vt:lpstr>
      <vt:lpstr>三、答えてみましょう。</vt:lpstr>
      <vt:lpstr>四、話し合ってみましょう。</vt:lpstr>
      <vt:lpstr>四、話し合ってみましょう。</vt:lpstr>
      <vt:lpstr>四、話し合ってみましょう。</vt:lpstr>
      <vt:lpstr>四、話し合ってみましょう。</vt:lpstr>
      <vt:lpstr>四、話し合ってみましょう。</vt:lpstr>
      <vt:lpstr>五、やってみましょう。</vt:lpstr>
      <vt:lpstr>六、読んでみましょう。</vt:lpstr>
      <vt:lpstr>六、読んでみましょう。</vt:lpstr>
      <vt:lpstr>PowerPoint 演示文稿</vt:lpstr>
      <vt:lpstr> コラム </vt:lpstr>
      <vt:lpstr>PowerPoint 演示文稿</vt:lpstr>
      <vt:lpstr>自己チェック表</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Windows10</dc:creator>
  <cp:lastModifiedBy>尹 虹方</cp:lastModifiedBy>
  <cp:revision>254</cp:revision>
  <dcterms:created xsi:type="dcterms:W3CDTF">2019-06-19T02:08:00Z</dcterms:created>
  <dcterms:modified xsi:type="dcterms:W3CDTF">2023-08-11T02:52:36Z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FE5719FE5F56459BBF6358A95B438A46</vt:lpwstr>
  </property>
</Properties>
</file>